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3AAD10-5038-42CD-AD9F-931639BFE9B5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AAD10-5038-42CD-AD9F-931639BFE9B5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AAD10-5038-42CD-AD9F-931639BFE9B5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AAD10-5038-42CD-AD9F-931639BFE9B5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AAD10-5038-42CD-AD9F-931639BFE9B5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AAD10-5038-42CD-AD9F-931639BFE9B5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AAD10-5038-42CD-AD9F-931639BFE9B5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AAD10-5038-42CD-AD9F-931639BFE9B5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AAD10-5038-42CD-AD9F-931639BFE9B5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3AAD10-5038-42CD-AD9F-931639BFE9B5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3AAD10-5038-42CD-AD9F-931639BFE9B5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3AAD10-5038-42CD-AD9F-931639BFE9B5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85651" y="1906519"/>
            <a:ext cx="807249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CordiaUPC" pitchFamily="34" charset="-34"/>
              </a:rPr>
              <a:t>«Кубок </a:t>
            </a:r>
            <a:r>
              <a:rPr lang="ru-RU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CordiaUPC" pitchFamily="34" charset="-34"/>
              </a:rPr>
              <a:t>города </a:t>
            </a:r>
            <a:endParaRPr lang="ru-RU" sz="40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CordiaUPC" pitchFamily="34" charset="-34"/>
            </a:endParaRPr>
          </a:p>
          <a:p>
            <a:pPr algn="ctr"/>
            <a:r>
              <a:rPr lang="ru-RU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CordiaUPC" pitchFamily="34" charset="-34"/>
              </a:rPr>
              <a:t>по физике, математике и информатике</a:t>
            </a:r>
            <a:r>
              <a:rPr lang="ru-RU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CordiaUPC" pitchFamily="34" charset="-34"/>
              </a:rPr>
              <a:t>»</a:t>
            </a:r>
            <a:endParaRPr lang="en-US" sz="40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CordiaUPC" pitchFamily="34" charset="-34"/>
            </a:endParaRPr>
          </a:p>
          <a:p>
            <a:pPr algn="ctr"/>
            <a:endParaRPr lang="ru-RU" sz="20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CordiaUPC" pitchFamily="34" charset="-34"/>
            </a:endParaRPr>
          </a:p>
          <a:p>
            <a:pPr algn="ctr"/>
            <a:r>
              <a:rPr lang="ru-RU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CordiaUPC" pitchFamily="34" charset="-34"/>
              </a:rPr>
              <a:t>НАГРАЖДЕНИЕ ПОБЕДИТЕЛЕЙ</a:t>
            </a:r>
            <a:endParaRPr lang="ru-RU" sz="36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  <a:cs typeface="CordiaUPC" pitchFamily="34" charset="-34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29" y="476672"/>
            <a:ext cx="901751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29" y="476672"/>
            <a:ext cx="901751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47664" y="1772815"/>
            <a:ext cx="7344816" cy="430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Личное первенство в олимпиаде по </a:t>
            </a:r>
            <a:r>
              <a:rPr lang="ru-RU" sz="1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физике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: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Arial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Шестюк Валерия </a:t>
            </a:r>
            <a:r>
              <a:rPr lang="ru-RU" i="1" dirty="0">
                <a:latin typeface="Arial"/>
                <a:ea typeface="Calibri"/>
                <a:cs typeface="Times New Roman"/>
              </a:rPr>
              <a:t>(Гимназия «Планета Детства» 9 класс)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Arial"/>
                <a:ea typeface="Calibri"/>
                <a:cs typeface="Times New Roman"/>
              </a:rPr>
              <a:t> </a:t>
            </a:r>
            <a:r>
              <a:rPr lang="ru-RU" i="1" dirty="0" smtClean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Яковлев </a:t>
            </a:r>
            <a:r>
              <a:rPr lang="ru-RU" i="1" dirty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Даниил </a:t>
            </a:r>
            <a:r>
              <a:rPr lang="ru-RU" i="1" dirty="0">
                <a:latin typeface="Arial"/>
                <a:ea typeface="Calibri"/>
                <a:cs typeface="Times New Roman"/>
              </a:rPr>
              <a:t>(Лицей "Эрудит" 10-Б класс)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Arial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Личное первенство в олимпиаде по </a:t>
            </a:r>
            <a:r>
              <a:rPr lang="ru-RU" sz="1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математике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: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Arial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Ермаков Игорь</a:t>
            </a:r>
            <a:r>
              <a:rPr lang="ru-RU" i="1" dirty="0">
                <a:latin typeface="Arial"/>
                <a:ea typeface="Calibri"/>
                <a:cs typeface="Times New Roman"/>
              </a:rPr>
              <a:t> (Лицей "Эрудит" 9-А класс)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Бакулин </a:t>
            </a:r>
            <a:r>
              <a:rPr lang="ru-RU" i="1" dirty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Виктор </a:t>
            </a:r>
            <a:r>
              <a:rPr lang="ru-RU" i="1" dirty="0">
                <a:latin typeface="Arial"/>
                <a:ea typeface="Calibri"/>
                <a:cs typeface="Times New Roman"/>
              </a:rPr>
              <a:t>(Гимназия №3 11-А класс)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Личное первенство в олимпиаде по </a:t>
            </a:r>
            <a:r>
              <a:rPr lang="ru-RU" sz="1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информатике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: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Arial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Коваленко Антон</a:t>
            </a:r>
            <a:r>
              <a:rPr lang="ru-RU" i="1" dirty="0">
                <a:latin typeface="Arial"/>
                <a:ea typeface="Calibri"/>
                <a:cs typeface="Times New Roman"/>
              </a:rPr>
              <a:t> (Лицей "Эрудит" 9-А класс)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Бакулин </a:t>
            </a:r>
            <a:r>
              <a:rPr lang="ru-RU" i="1" dirty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Виктор</a:t>
            </a:r>
            <a:r>
              <a:rPr lang="ru-RU" i="1" dirty="0">
                <a:latin typeface="Arial"/>
                <a:ea typeface="Calibri"/>
                <a:cs typeface="Times New Roman"/>
              </a:rPr>
              <a:t> (Гимназия №3 11-А класс)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80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29" y="282154"/>
            <a:ext cx="901751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59686"/>
              </p:ext>
            </p:extLst>
          </p:nvPr>
        </p:nvGraphicFramePr>
        <p:xfrm>
          <a:off x="2051720" y="2132856"/>
          <a:ext cx="5975191" cy="4259478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3096344"/>
                <a:gridCol w="1006639"/>
              </a:tblGrid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</a:rPr>
                        <a:t>Командное место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4845" marR="64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</a:rPr>
                        <a:t>Школа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4845" marR="6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201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4845" marR="6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/>
                        </a:rPr>
                        <a:t>Гимназия «Планета Детства»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4845" marR="6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7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Шестюк Валерия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45" marR="64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45" marR="64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Сироткина Ксения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45" marR="64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45" marR="64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Астрелина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Полина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45" marR="64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45" marR="64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Arial"/>
                        </a:rPr>
                        <a:t>Сумма 3-х лучших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4845" marR="64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</a:rPr>
                        <a:t>120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4845" marR="64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53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</a:rPr>
                        <a:t>2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4845" marR="6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/>
                        </a:rPr>
                        <a:t>Лицей "Эрудит"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4845" marR="6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Коваленко Антон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45" marR="64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45" marR="64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Ермаков Игорь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45" marR="64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45" marR="64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Герб Ирина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45" marR="64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45" marR="64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Arial"/>
                        </a:rPr>
                        <a:t>Сумма 3-х лучших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4845" marR="64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</a:rPr>
                        <a:t>119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4845" marR="64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</a:rPr>
                        <a:t>3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4845" marR="6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/>
                        </a:rPr>
                        <a:t>Школа №6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4845" marR="6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Банникова Юлия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45" marR="64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45" marR="64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Арнольд Эдуард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45" marR="64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45" marR="64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Лунев Никита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45" marR="64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45" marR="64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</a:rPr>
                        <a:t>Сумма 3-х лучших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4845" marR="64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Arial"/>
                        </a:rPr>
                        <a:t>112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4845" marR="64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47664" y="1484784"/>
            <a:ext cx="59029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altLang="ru-RU" sz="16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Командное первенство в олимпиаде по </a:t>
            </a:r>
            <a:r>
              <a:rPr kumimoji="0" lang="ru-RU" altLang="ru-RU" sz="1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физике</a:t>
            </a:r>
            <a:r>
              <a:rPr kumimoji="0" lang="ru-RU" altLang="ru-RU" sz="16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altLang="ru-RU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 класс</a:t>
            </a: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969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29" y="282154"/>
            <a:ext cx="901751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596831"/>
              </p:ext>
            </p:extLst>
          </p:nvPr>
        </p:nvGraphicFramePr>
        <p:xfrm>
          <a:off x="2051720" y="2132856"/>
          <a:ext cx="5975191" cy="4296436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3096344"/>
                <a:gridCol w="1006639"/>
              </a:tblGrid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</a:rPr>
                        <a:t>Командное место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</a:rPr>
                        <a:t>Школа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201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Лицей "Эрудит"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Яковлев Даниил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Кудинова Алина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Жукова Алена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Сумма 3-х лучших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156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53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Школа №6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Павлова Юлия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Гревцева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Анна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Новиков Артем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Сумма 3-х лучших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141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0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Гимназия №3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Поцурай Андрей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Шевалдина Дарья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Щиголев Константин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Сумма 3-х лучших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128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47664" y="1484784"/>
            <a:ext cx="59029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altLang="ru-RU" sz="16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Командное первенство в олимпиаде по </a:t>
            </a:r>
            <a:r>
              <a:rPr kumimoji="0" lang="ru-RU" altLang="ru-RU" sz="1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физике</a:t>
            </a:r>
            <a:r>
              <a:rPr kumimoji="0" lang="ru-RU" altLang="ru-RU" sz="16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altLang="ru-RU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10-11 класс</a:t>
            </a: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8563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29" y="282154"/>
            <a:ext cx="901751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45155"/>
              </p:ext>
            </p:extLst>
          </p:nvPr>
        </p:nvGraphicFramePr>
        <p:xfrm>
          <a:off x="2051720" y="2132856"/>
          <a:ext cx="5975191" cy="4259478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3096344"/>
                <a:gridCol w="1006639"/>
              </a:tblGrid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</a:rPr>
                        <a:t>Командное место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</a:rPr>
                        <a:t>Школа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201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</a:rPr>
                        <a:t>1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/>
                        </a:rPr>
                        <a:t>Лицей "Эрудит"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Ермаков Игорь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Мокроусова Александра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Мокряков Роман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</a:rPr>
                        <a:t>Сумма 3-х лучших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</a:rPr>
                        <a:t>174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53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</a:rPr>
                        <a:t>2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/>
                        </a:rPr>
                        <a:t>Гимназия «Планета Детства»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Астрелина Полина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Сироткина Ксения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Шестюк Валерия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</a:rPr>
                        <a:t>Сумма 3-х лучших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</a:rPr>
                        <a:t>148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</a:rPr>
                        <a:t>3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/>
                        </a:rPr>
                        <a:t>Школа №6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Банникова Юлия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Старцев Александр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Шульман Владислав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</a:rPr>
                        <a:t>Сумма 3-х лучших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Arial"/>
                        </a:rPr>
                        <a:t>90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47664" y="1484784"/>
            <a:ext cx="59029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altLang="ru-RU" sz="16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Командное первенство в олимпиаде по </a:t>
            </a:r>
            <a:r>
              <a:rPr kumimoji="0" lang="ru-RU" altLang="ru-RU" sz="1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математике</a:t>
            </a:r>
            <a:r>
              <a:rPr kumimoji="0" lang="ru-RU" altLang="ru-RU" sz="16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altLang="ru-RU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 класс</a:t>
            </a: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3075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29" y="282154"/>
            <a:ext cx="901751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663842"/>
              </p:ext>
            </p:extLst>
          </p:nvPr>
        </p:nvGraphicFramePr>
        <p:xfrm>
          <a:off x="2051720" y="2132856"/>
          <a:ext cx="5975191" cy="4314915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3096344"/>
                <a:gridCol w="1006639"/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Командное место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Школа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201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Лицей "Эрудит"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Яковлев Даниил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Орлова Александра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Лобашёва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Юлия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Сумма 3-х лучших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109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53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Гимназия №3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Бакулин Виктор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Четвериков Евгений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Шаталов Александр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Сумма 3-х лучших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96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0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Гимназия №8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Лысенко Иван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Мамаев Никита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Козырь Анна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Сумма 3-х лучших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95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47664" y="1484784"/>
            <a:ext cx="59029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altLang="ru-RU" sz="16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Командное первенство в олимпиаде по </a:t>
            </a:r>
            <a:r>
              <a:rPr kumimoji="0" lang="ru-RU" altLang="ru-RU" sz="1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математике</a:t>
            </a:r>
            <a:r>
              <a:rPr kumimoji="0" lang="ru-RU" altLang="ru-RU" sz="16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altLang="ru-RU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10-11 класс</a:t>
            </a: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91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29" y="282154"/>
            <a:ext cx="901751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27689"/>
              </p:ext>
            </p:extLst>
          </p:nvPr>
        </p:nvGraphicFramePr>
        <p:xfrm>
          <a:off x="2051720" y="2132856"/>
          <a:ext cx="5975191" cy="4259478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3096344"/>
                <a:gridCol w="1006639"/>
              </a:tblGrid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</a:rPr>
                        <a:t>Командное место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</a:rPr>
                        <a:t>Школа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201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</a:rPr>
                        <a:t>1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/>
                        </a:rPr>
                        <a:t>Лицей "Эрудит"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Коваленко Антон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Панарин Роман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Мокроусова Александра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</a:rPr>
                        <a:t>Сумма 3-х лучших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</a:rPr>
                        <a:t>138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53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</a:rPr>
                        <a:t>2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/>
                        </a:rPr>
                        <a:t>Гимназия «Планета Детства»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Мельников Павел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Овчинникова  Антонина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Фёдоров Никита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</a:rPr>
                        <a:t>Сумма 3-х лучших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</a:rPr>
                        <a:t>60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</a:rPr>
                        <a:t>3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/>
                        </a:rPr>
                        <a:t>Школа №6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8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Лунев Никита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Мокряков Никита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Шульман Владислав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</a:rPr>
                        <a:t>Сумма 3-х лучших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Arial"/>
                        </a:rPr>
                        <a:t>54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47664" y="1484784"/>
            <a:ext cx="59029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altLang="ru-RU" sz="16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Командное первенство в олимпиаде по </a:t>
            </a:r>
            <a:r>
              <a:rPr kumimoji="0" lang="ru-RU" altLang="ru-RU" sz="1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информатике</a:t>
            </a:r>
            <a:r>
              <a:rPr kumimoji="0" lang="ru-RU" altLang="ru-RU" sz="16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altLang="ru-RU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 класс</a:t>
            </a: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8062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29" y="282154"/>
            <a:ext cx="901751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296467"/>
              </p:ext>
            </p:extLst>
          </p:nvPr>
        </p:nvGraphicFramePr>
        <p:xfrm>
          <a:off x="2051720" y="2132856"/>
          <a:ext cx="5975191" cy="4314915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3096344"/>
                <a:gridCol w="1006639"/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Командное место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Школа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201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Гимназия №3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Бакулин Виктор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Гуляева Дария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Поцурай Андрей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Сумма 3-х лучших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133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53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Школа №6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Новиков Артем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Курникова Анна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Митюлин Андрей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Сумма 3-х лучших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87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0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Лицей "Эрудит"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8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Орлова Александра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Кружков Денис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Зайцев Александр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Сумма 3-х лучших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47664" y="1484784"/>
            <a:ext cx="59029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altLang="ru-RU" sz="16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Командное первенство в олимпиаде по </a:t>
            </a:r>
            <a:r>
              <a:rPr kumimoji="0" lang="ru-RU" altLang="ru-RU" sz="1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информатике</a:t>
            </a:r>
            <a:r>
              <a:rPr kumimoji="0" lang="ru-RU" altLang="ru-RU" sz="16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altLang="ru-RU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10-11 класс</a:t>
            </a: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0644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29" y="282154"/>
            <a:ext cx="901751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791405" y="1501086"/>
            <a:ext cx="41044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alt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Первенство за Кубок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582453"/>
              </p:ext>
            </p:extLst>
          </p:nvPr>
        </p:nvGraphicFramePr>
        <p:xfrm>
          <a:off x="1243104" y="2204864"/>
          <a:ext cx="6840760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3384376"/>
                <a:gridCol w="1656184"/>
              </a:tblGrid>
              <a:tr h="258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Место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Школа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Баллы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Лицей "Эрудит"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781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Школа №6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574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Гимназия №3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544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23697" y="4941168"/>
            <a:ext cx="6624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Поздравляем всех ПОБЕДИТЕЛЕЙ олимпиады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«Кубок города по физике, математике и информатике»!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971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1058</TotalTime>
  <Words>446</Words>
  <Application>Microsoft Office PowerPoint</Application>
  <PresentationFormat>Экран (4:3)</PresentationFormat>
  <Paragraphs>237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Денис</dc:creator>
  <cp:lastModifiedBy>Анисимовы</cp:lastModifiedBy>
  <cp:revision>18</cp:revision>
  <dcterms:created xsi:type="dcterms:W3CDTF">2014-04-10T16:40:29Z</dcterms:created>
  <dcterms:modified xsi:type="dcterms:W3CDTF">2015-04-10T07:47:21Z</dcterms:modified>
</cp:coreProperties>
</file>