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3AAD10-5038-42CD-AD9F-931639BFE9B5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6572AF-EA81-47F5-AC3F-48D0D2B8B7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AAD10-5038-42CD-AD9F-931639BFE9B5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6572AF-EA81-47F5-AC3F-48D0D2B8B7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AAD10-5038-42CD-AD9F-931639BFE9B5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6572AF-EA81-47F5-AC3F-48D0D2B8B7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AAD10-5038-42CD-AD9F-931639BFE9B5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6572AF-EA81-47F5-AC3F-48D0D2B8B78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AAD10-5038-42CD-AD9F-931639BFE9B5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6572AF-EA81-47F5-AC3F-48D0D2B8B78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AAD10-5038-42CD-AD9F-931639BFE9B5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6572AF-EA81-47F5-AC3F-48D0D2B8B78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AAD10-5038-42CD-AD9F-931639BFE9B5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6572AF-EA81-47F5-AC3F-48D0D2B8B78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AAD10-5038-42CD-AD9F-931639BFE9B5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6572AF-EA81-47F5-AC3F-48D0D2B8B78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3AAD10-5038-42CD-AD9F-931639BFE9B5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6572AF-EA81-47F5-AC3F-48D0D2B8B7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33AAD10-5038-42CD-AD9F-931639BFE9B5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6572AF-EA81-47F5-AC3F-48D0D2B8B78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3AAD10-5038-42CD-AD9F-931639BFE9B5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6572AF-EA81-47F5-AC3F-48D0D2B8B78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33AAD10-5038-42CD-AD9F-931639BFE9B5}" type="datetimeFigureOut">
              <a:rPr lang="ru-RU" smtClean="0"/>
              <a:t>15.04.2016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66572AF-EA81-47F5-AC3F-48D0D2B8B78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85651" y="1906519"/>
            <a:ext cx="807249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CordiaUPC" pitchFamily="34" charset="-34"/>
              </a:rPr>
              <a:t>«Кубок </a:t>
            </a:r>
            <a:r>
              <a:rPr lang="ru-RU" sz="40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CordiaUPC" pitchFamily="34" charset="-34"/>
              </a:rPr>
              <a:t>города </a:t>
            </a:r>
            <a:endParaRPr lang="ru-RU" sz="4000" b="1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CordiaUPC" pitchFamily="34" charset="-34"/>
            </a:endParaRPr>
          </a:p>
          <a:p>
            <a:pPr algn="ctr"/>
            <a:r>
              <a:rPr lang="ru-RU" sz="40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CordiaUPC" pitchFamily="34" charset="-34"/>
              </a:rPr>
              <a:t>по физике, химии,</a:t>
            </a:r>
          </a:p>
          <a:p>
            <a:pPr algn="ctr"/>
            <a:r>
              <a:rPr lang="ru-RU" sz="40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CordiaUPC" pitchFamily="34" charset="-34"/>
              </a:rPr>
              <a:t>математике и информатике»</a:t>
            </a:r>
            <a:endParaRPr lang="en-US" sz="4000" b="1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CordiaUPC" pitchFamily="34" charset="-34"/>
            </a:endParaRPr>
          </a:p>
          <a:p>
            <a:pPr algn="ctr"/>
            <a:endParaRPr lang="ru-RU" sz="2000" b="1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CordiaUPC" pitchFamily="34" charset="-34"/>
            </a:endParaRPr>
          </a:p>
          <a:p>
            <a:pPr algn="ctr"/>
            <a:r>
              <a:rPr lang="ru-RU" sz="3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  <a:cs typeface="CordiaUPC" pitchFamily="34" charset="-34"/>
              </a:rPr>
              <a:t>НАГРАЖДЕНИЕ ПОБЕДИТЕЛЕЙ</a:t>
            </a:r>
            <a:endParaRPr lang="ru-RU" sz="3600" b="1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  <a:cs typeface="CordiaUPC" pitchFamily="34" charset="-34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121"/>
            <a:ext cx="8841498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841498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31640" y="1628800"/>
            <a:ext cx="6480720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Командное первенство в олимпиаде 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по </a:t>
            </a:r>
            <a:r>
              <a:rPr lang="ru-RU" dirty="0" smtClean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информатике  </a:t>
            </a:r>
            <a:r>
              <a:rPr lang="ru-RU" sz="240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9 </a:t>
            </a:r>
            <a:r>
              <a:rPr lang="ru-RU" sz="24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класс</a:t>
            </a:r>
            <a:r>
              <a:rPr lang="ru-RU" sz="1600" dirty="0">
                <a:latin typeface="Calibri"/>
                <a:ea typeface="Calibri"/>
                <a:cs typeface="Times New Roman"/>
              </a:rPr>
              <a:t>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576" y="2204864"/>
            <a:ext cx="6467353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590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841498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99592" y="1628800"/>
            <a:ext cx="7272808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Командное первенство в олимпиаде 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по </a:t>
            </a:r>
            <a:r>
              <a:rPr lang="ru-RU" dirty="0" smtClean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информатике  </a:t>
            </a:r>
            <a:r>
              <a:rPr lang="ru-RU" sz="240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10-11 </a:t>
            </a:r>
            <a:r>
              <a:rPr lang="ru-RU" sz="24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класс</a:t>
            </a:r>
            <a:r>
              <a:rPr lang="ru-RU" sz="1600" dirty="0">
                <a:latin typeface="Calibri"/>
                <a:ea typeface="Calibri"/>
                <a:cs typeface="Times New Roman"/>
              </a:rPr>
              <a:t> 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490" y="2127712"/>
            <a:ext cx="6867525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398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791405" y="1501086"/>
            <a:ext cx="410445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altLang="ru-RU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Первенство за Кубок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236703"/>
              </p:ext>
            </p:extLst>
          </p:nvPr>
        </p:nvGraphicFramePr>
        <p:xfrm>
          <a:off x="1243104" y="2204864"/>
          <a:ext cx="6840760" cy="1962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/>
                <a:gridCol w="3384376"/>
                <a:gridCol w="1656184"/>
              </a:tblGrid>
              <a:tr h="2584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Место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Школа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Баллы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Calibri"/>
                        </a:rPr>
                        <a:t>Гимназия №3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985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2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Calibri"/>
                        </a:rPr>
                        <a:t>Школа №6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862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3</a:t>
                      </a:r>
                      <a:endParaRPr lang="ru-RU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Calibri"/>
                        </a:rPr>
                        <a:t>Гимназия №8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835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23697" y="4941168"/>
            <a:ext cx="66247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Поздравляем всех ПОБЕДИТЕЛЕЙ олимпиады</a:t>
            </a:r>
            <a:endParaRPr lang="ru-RU" dirty="0">
              <a:solidFill>
                <a:srgbClr val="FF0000"/>
              </a:solidFill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«Кубок города по физике, </a:t>
            </a:r>
            <a:r>
              <a:rPr lang="ru-RU" b="1" dirty="0" smtClean="0">
                <a:solidFill>
                  <a:srgbClr val="FF0000"/>
                </a:solidFill>
              </a:rPr>
              <a:t>химии, 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математике </a:t>
            </a:r>
            <a:r>
              <a:rPr lang="ru-RU" b="1" dirty="0">
                <a:solidFill>
                  <a:srgbClr val="FF0000"/>
                </a:solidFill>
              </a:rPr>
              <a:t>и </a:t>
            </a:r>
            <a:r>
              <a:rPr lang="ru-RU" b="1" dirty="0" smtClean="0">
                <a:solidFill>
                  <a:srgbClr val="FF0000"/>
                </a:solidFill>
              </a:rPr>
              <a:t>информатике-2016»!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2934"/>
            <a:ext cx="8841498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997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841498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03648" y="1844824"/>
            <a:ext cx="6696744" cy="416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Личное первенство в олимпиаде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по физике</a:t>
            </a: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:</a:t>
            </a:r>
            <a:endParaRPr lang="ru-RU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Arial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 err="1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Толстобров</a:t>
            </a:r>
            <a:r>
              <a:rPr lang="ru-RU" i="1" dirty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 Алексей </a:t>
            </a:r>
            <a:r>
              <a:rPr lang="ru-RU" i="1" dirty="0">
                <a:latin typeface="Arial"/>
                <a:ea typeface="Calibri"/>
                <a:cs typeface="Times New Roman"/>
              </a:rPr>
              <a:t>(Школа №6, 9Б класс)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 err="1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Бузмаков</a:t>
            </a:r>
            <a:r>
              <a:rPr lang="ru-RU" i="1" dirty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 Игорь </a:t>
            </a:r>
            <a:r>
              <a:rPr lang="ru-RU" i="1" dirty="0">
                <a:latin typeface="Arial"/>
                <a:ea typeface="Calibri"/>
                <a:cs typeface="Times New Roman"/>
              </a:rPr>
              <a:t>(Лицей, 11А класс)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Arial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Arial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Личное первенство в олимпиаде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по химии</a:t>
            </a:r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sz="1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 err="1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Толстобров</a:t>
            </a:r>
            <a:r>
              <a:rPr lang="ru-RU" i="1" dirty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 Алексей</a:t>
            </a:r>
            <a:r>
              <a:rPr lang="ru-RU" i="1" dirty="0">
                <a:latin typeface="Arial"/>
                <a:ea typeface="Calibri"/>
                <a:cs typeface="Times New Roman"/>
              </a:rPr>
              <a:t> (Школа №6, 9Б класс)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Arial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i="1" dirty="0" err="1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Вдовкина</a:t>
            </a:r>
            <a:r>
              <a:rPr lang="ru-RU" i="1" dirty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 Ирина</a:t>
            </a:r>
            <a:r>
              <a:rPr lang="ru-RU" i="1" dirty="0">
                <a:latin typeface="Arial"/>
                <a:ea typeface="Calibri"/>
                <a:cs typeface="Times New Roman"/>
              </a:rPr>
              <a:t>  (Гимназия №3, 11Б класс)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i="1" dirty="0">
                <a:latin typeface="Arial"/>
                <a:ea typeface="Calibri"/>
                <a:cs typeface="Times New Roman"/>
              </a:rPr>
              <a:t> 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680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841498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03648" y="1844824"/>
            <a:ext cx="6696744" cy="412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Личное первенство в олимпиаде 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по математике</a:t>
            </a: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:</a:t>
            </a:r>
            <a:endParaRPr lang="ru-RU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 err="1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Толстобров</a:t>
            </a:r>
            <a:r>
              <a:rPr lang="ru-RU" i="1" dirty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 Алексей</a:t>
            </a:r>
            <a:r>
              <a:rPr lang="ru-RU" i="1" dirty="0">
                <a:latin typeface="Arial"/>
                <a:ea typeface="Calibri"/>
                <a:cs typeface="Times New Roman"/>
              </a:rPr>
              <a:t> (Школа №6, 9Б класс)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Arial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i="1" dirty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Яковлев Даниил</a:t>
            </a:r>
            <a:r>
              <a:rPr lang="ru-RU" i="1" dirty="0">
                <a:latin typeface="Arial"/>
                <a:ea typeface="Calibri"/>
                <a:cs typeface="Times New Roman"/>
              </a:rPr>
              <a:t>  (Лицей «Эрудит», 11Б класс)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i="1" dirty="0">
                <a:latin typeface="Arial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sz="1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Личное первенство в олимпиаде 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по информатике</a:t>
            </a: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: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Arial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 err="1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Толстобров</a:t>
            </a:r>
            <a:r>
              <a:rPr lang="ru-RU" i="1" dirty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 Алексей</a:t>
            </a:r>
            <a:r>
              <a:rPr lang="ru-RU" i="1" dirty="0">
                <a:latin typeface="Arial"/>
                <a:ea typeface="Calibri"/>
                <a:cs typeface="Times New Roman"/>
              </a:rPr>
              <a:t> (Школа №6, 9Б)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Arial"/>
                <a:ea typeface="Calibri"/>
                <a:cs typeface="Times New Roman"/>
              </a:rPr>
              <a:t> 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i="1" dirty="0">
                <a:latin typeface="Arial"/>
                <a:ea typeface="Calibri"/>
                <a:cs typeface="Times New Roman"/>
              </a:rPr>
              <a:t>Абсолютный победитель </a:t>
            </a:r>
            <a:r>
              <a:rPr lang="ru-RU" i="1" dirty="0">
                <a:solidFill>
                  <a:srgbClr val="002060"/>
                </a:solidFill>
                <a:latin typeface="Arial"/>
                <a:ea typeface="Calibri"/>
                <a:cs typeface="Times New Roman"/>
              </a:rPr>
              <a:t>–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r>
              <a:rPr lang="ru-RU" i="1" dirty="0">
                <a:solidFill>
                  <a:srgbClr val="002060"/>
                </a:solidFill>
                <a:latin typeface="Arial"/>
                <a:ea typeface="Calibri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/>
                <a:ea typeface="Calibri"/>
              </a:rPr>
              <a:t>Щиголев</a:t>
            </a:r>
            <a:r>
              <a:rPr lang="ru-RU" i="1" dirty="0">
                <a:solidFill>
                  <a:srgbClr val="002060"/>
                </a:solidFill>
                <a:latin typeface="Arial"/>
                <a:ea typeface="Calibri"/>
              </a:rPr>
              <a:t> Константин</a:t>
            </a:r>
            <a:r>
              <a:rPr lang="ru-RU" i="1" dirty="0">
                <a:latin typeface="Arial"/>
                <a:ea typeface="Calibri"/>
              </a:rPr>
              <a:t>   (Гимназия №3, 11А класс)</a:t>
            </a:r>
            <a:r>
              <a:rPr lang="ru-RU" i="1" dirty="0">
                <a:latin typeface="Arial"/>
                <a:ea typeface="Calibri"/>
                <a:cs typeface="Times New Roman"/>
              </a:rPr>
              <a:t> 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657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841498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31640" y="1628800"/>
            <a:ext cx="6480720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Командное первенство в олимпиаде 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по </a:t>
            </a:r>
            <a:r>
              <a:rPr lang="ru-RU" dirty="0" smtClean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физике  </a:t>
            </a:r>
            <a:r>
              <a:rPr lang="ru-RU" sz="240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9 </a:t>
            </a:r>
            <a:r>
              <a:rPr lang="ru-RU" sz="24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класс</a:t>
            </a:r>
            <a:r>
              <a:rPr lang="ru-RU" sz="1600" dirty="0">
                <a:latin typeface="Calibri"/>
                <a:ea typeface="Calibri"/>
                <a:cs typeface="Times New Roman"/>
              </a:rPr>
              <a:t> 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790" y="2204864"/>
            <a:ext cx="6769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2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841498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31640" y="1628800"/>
            <a:ext cx="6480720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Командное первенство в олимпиаде 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по </a:t>
            </a:r>
            <a:r>
              <a:rPr lang="ru-RU" dirty="0" smtClean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физике  </a:t>
            </a:r>
            <a:r>
              <a:rPr lang="ru-RU" sz="240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10-11 </a:t>
            </a:r>
            <a:r>
              <a:rPr lang="ru-RU" sz="24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класс</a:t>
            </a:r>
            <a:r>
              <a:rPr lang="ru-RU" sz="1600" dirty="0">
                <a:latin typeface="Calibri"/>
                <a:ea typeface="Calibri"/>
                <a:cs typeface="Times New Roman"/>
              </a:rPr>
              <a:t> 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734" y="2145865"/>
            <a:ext cx="6318531" cy="4482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171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841498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31640" y="1628800"/>
            <a:ext cx="6480720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Командное первенство в олимпиаде 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по </a:t>
            </a:r>
            <a:r>
              <a:rPr lang="ru-RU" dirty="0" smtClean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химии  </a:t>
            </a:r>
            <a:r>
              <a:rPr lang="ru-RU" sz="240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9 </a:t>
            </a:r>
            <a:r>
              <a:rPr lang="ru-RU" sz="24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класс</a:t>
            </a:r>
            <a:r>
              <a:rPr lang="ru-RU" sz="1600" dirty="0">
                <a:latin typeface="Calibri"/>
                <a:ea typeface="Calibri"/>
                <a:cs typeface="Times New Roman"/>
              </a:rPr>
              <a:t> 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354" y="2170762"/>
            <a:ext cx="6715125" cy="429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533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841498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31640" y="1628800"/>
            <a:ext cx="6480720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Командное первенство в олимпиаде 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по </a:t>
            </a:r>
            <a:r>
              <a:rPr lang="ru-RU" dirty="0" smtClean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химии  </a:t>
            </a:r>
            <a:r>
              <a:rPr lang="ru-RU" sz="240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10-11 </a:t>
            </a:r>
            <a:r>
              <a:rPr lang="ru-RU" sz="24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класс</a:t>
            </a:r>
            <a:r>
              <a:rPr lang="ru-RU" sz="1600" dirty="0">
                <a:latin typeface="Calibri"/>
                <a:ea typeface="Calibri"/>
                <a:cs typeface="Times New Roman"/>
              </a:rPr>
              <a:t> 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540" y="2060848"/>
            <a:ext cx="698182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113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841498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31640" y="1628800"/>
            <a:ext cx="6480720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Командное первенство в олимпиаде 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по </a:t>
            </a:r>
            <a:r>
              <a:rPr lang="ru-RU" dirty="0" smtClean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математике  </a:t>
            </a:r>
            <a:r>
              <a:rPr lang="ru-RU" sz="240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9 </a:t>
            </a:r>
            <a:r>
              <a:rPr lang="ru-RU" sz="24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класс</a:t>
            </a:r>
            <a:r>
              <a:rPr lang="ru-RU" sz="1600" dirty="0">
                <a:latin typeface="Calibri"/>
                <a:ea typeface="Calibri"/>
                <a:cs typeface="Times New Roman"/>
              </a:rPr>
              <a:t> 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04864"/>
            <a:ext cx="6705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028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841498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99592" y="1628800"/>
            <a:ext cx="7272808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Командное первенство в олимпиаде </a:t>
            </a:r>
            <a:r>
              <a:rPr lang="ru-RU" dirty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по </a:t>
            </a:r>
            <a:r>
              <a:rPr lang="ru-RU" dirty="0" smtClean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математике  </a:t>
            </a:r>
            <a:r>
              <a:rPr lang="ru-RU" sz="240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10-11 </a:t>
            </a:r>
            <a:r>
              <a:rPr lang="ru-RU" sz="24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класс</a:t>
            </a:r>
            <a:r>
              <a:rPr lang="ru-RU" sz="1600" dirty="0">
                <a:latin typeface="Calibri"/>
                <a:ea typeface="Calibri"/>
                <a:cs typeface="Times New Roman"/>
              </a:rPr>
              <a:t> 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544" y="2145864"/>
            <a:ext cx="6924675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780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1135</TotalTime>
  <Words>129</Words>
  <Application>Microsoft Office PowerPoint</Application>
  <PresentationFormat>Экран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Денис</dc:creator>
  <cp:lastModifiedBy>Анисимова Елена Александровна</cp:lastModifiedBy>
  <cp:revision>30</cp:revision>
  <dcterms:created xsi:type="dcterms:W3CDTF">2014-04-10T16:40:29Z</dcterms:created>
  <dcterms:modified xsi:type="dcterms:W3CDTF">2016-04-15T03:47:39Z</dcterms:modified>
</cp:coreProperties>
</file>