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87390" cy="17806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6" name="Прямоугольник 5"/>
          <p:cNvSpPr/>
          <p:nvPr/>
        </p:nvSpPr>
        <p:spPr>
          <a:xfrm>
            <a:off x="385632" y="2348880"/>
            <a:ext cx="8352928" cy="341632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4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cs typeface="CordiaUPC" pitchFamily="34" charset="-34"/>
              </a:rPr>
              <a:t>«Кубок города </a:t>
            </a:r>
          </a:p>
          <a:p>
            <a:pPr lvl="0" algn="ctr"/>
            <a:r>
              <a:rPr lang="ru-RU" sz="4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cs typeface="CordiaUPC" pitchFamily="34" charset="-34"/>
              </a:rPr>
              <a:t>по физике, химии,</a:t>
            </a:r>
          </a:p>
          <a:p>
            <a:pPr lvl="0" algn="ctr"/>
            <a:r>
              <a:rPr lang="ru-RU" sz="4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cs typeface="CordiaUPC" pitchFamily="34" charset="-34"/>
              </a:rPr>
              <a:t>математике и информатике</a:t>
            </a:r>
            <a:r>
              <a:rPr lang="ru-RU" sz="40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cs typeface="CordiaUPC" pitchFamily="34" charset="-34"/>
              </a:rPr>
              <a:t>»</a:t>
            </a:r>
          </a:p>
          <a:p>
            <a:pPr lvl="0" algn="ctr"/>
            <a:endParaRPr lang="en-US" sz="40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Lucida Sans Unicode"/>
              <a:cs typeface="CordiaUPC" pitchFamily="34" charset="-34"/>
            </a:endParaRPr>
          </a:p>
          <a:p>
            <a:pPr lvl="0" algn="ctr"/>
            <a:endParaRPr lang="ru-RU" sz="2000" b="1" dirty="0">
              <a:solidFill>
                <a:prstClr val="black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Lucida Sans Unicode"/>
              <a:cs typeface="CordiaUPC" pitchFamily="34" charset="-34"/>
            </a:endParaRPr>
          </a:p>
          <a:p>
            <a:pPr lvl="0" algn="ctr"/>
            <a:r>
              <a:rPr lang="ru-RU" sz="3600" b="1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CordiaUPC" pitchFamily="34" charset="-34"/>
              </a:rPr>
              <a:t>НАГРАЖДЕНИЕ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CordiaUPC" pitchFamily="34" charset="-34"/>
              </a:rPr>
              <a:t>ПОБЕДИТЕЛЕЙ!</a:t>
            </a:r>
            <a:endParaRPr lang="ru-RU" sz="3600" b="1" dirty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  <a:cs typeface="Cord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532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8640"/>
            <a:ext cx="5616624" cy="11923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7236296" y="973333"/>
            <a:ext cx="174118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ИНФОРМАТИКА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7978879" cy="477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453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8640"/>
            <a:ext cx="5616624" cy="11923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7236296" y="973333"/>
            <a:ext cx="174118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ИНФОРМАТИКА</a:t>
            </a:r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7857040" cy="504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75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8640"/>
            <a:ext cx="5616624" cy="11923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50" y="1654175"/>
            <a:ext cx="63881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56875" y="5769460"/>
            <a:ext cx="457426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ДО ВСТРЕЧИ НА КУБКЕ-2018!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4608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87390" cy="17806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8881"/>
            <a:ext cx="9136218" cy="281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620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87390" cy="17806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348881"/>
            <a:ext cx="8878158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69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55" y="323067"/>
            <a:ext cx="5616624" cy="11923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7956376" y="1124744"/>
            <a:ext cx="100700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ФИЗИКА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055" y="2132856"/>
            <a:ext cx="7416824" cy="426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767" y="1665523"/>
            <a:ext cx="61214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26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55" y="323067"/>
            <a:ext cx="5616624" cy="11923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7956376" y="1124744"/>
            <a:ext cx="100700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ФИЗИКА</a:t>
            </a: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767" y="1665523"/>
            <a:ext cx="61214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76" y="1522793"/>
            <a:ext cx="7948003" cy="483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176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76435"/>
            <a:ext cx="5616624" cy="11923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7897161" y="866636"/>
            <a:ext cx="92525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ХИМИЯ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79259"/>
            <a:ext cx="8193889" cy="515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0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76435"/>
            <a:ext cx="5616624" cy="11923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7897161" y="866636"/>
            <a:ext cx="92525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ХИМИЯ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10" y="1511300"/>
            <a:ext cx="8301819" cy="472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888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8640"/>
            <a:ext cx="5616624" cy="11923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7236296" y="973333"/>
            <a:ext cx="155844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8530"/>
            <a:ext cx="7996989" cy="47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40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8640"/>
            <a:ext cx="5616624" cy="11923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7236296" y="973333"/>
            <a:ext cx="155844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92250"/>
            <a:ext cx="8339058" cy="481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3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28</Words>
  <Application>Microsoft Office PowerPoint</Application>
  <PresentationFormat>Экран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2017-04-13T17:08:16Z</dcterms:created>
  <dcterms:modified xsi:type="dcterms:W3CDTF">2017-04-13T17:47:54Z</dcterms:modified>
</cp:coreProperties>
</file>