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DE7BC7-36BB-4201-9741-B56741E1D0A3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 французской стороне, на другой планете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492896"/>
            <a:ext cx="3848472" cy="1080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25 января – день студента. История и традиции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http://www.tochkagif.ru/_ph/77/2/2460405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968552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0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&#10;&amp;Dcy;&amp;acy; &amp;icy;&amp;scy;&amp;chcy;&amp;iecy;&amp;zcy;&amp;ncy;&amp;iecy;&amp;tcy; &amp;pcy;&amp;iecy;&amp;chcy;&amp;acy;&amp;lcy;&amp;softcy;,&#10;&amp;Dcy;&amp;acy; &amp;icy;&amp;scy;&amp;chcy;&amp;iecy;&amp;zcy;&amp;ncy;&amp;ucy;&amp;tcy; &amp;scy;&amp;kcy;&amp;ocy;&amp;rcy;&amp;bcy;&amp;icy; &amp;ncy;&amp;acy;&amp;shcy;&amp;icy;,&#10;&amp;Dcy;&amp;acy; &amp;icy;&amp;scy;&amp;chcy;&amp;iecy;&amp;zcy;&amp;ncy;&amp;iecy;&amp;tcy; &amp;dcy;&amp;softcy;&amp;yacy;&amp;vcy;&amp;ocy;&amp;lcy;,&#10;&amp;Vcy;&amp;scy;&amp;iecy; &amp;vcy;&amp;rcy;&amp;acy;&amp;gcy;&amp;icy; &amp;scy;&amp;tcy;&amp;ucy;&amp;dcy;&amp;iecy;&amp;ncy;&amp;tcy;&amp;ocy;&amp;vcy;&#10;&amp;Icy; &amp;scy;&amp;mcy;&amp;iecy;&amp;yucy;&amp;shchcy;&amp;icy;&amp;iecy;&amp;scy;&amp;yacy; &amp;ncy;&amp;acy;&amp;dcy; &amp;ncy;&amp;icy;&amp;mcy;&amp;icy;!&#10;1&#10;&amp;Icy;&amp;tcy;&amp;acy;&amp;kcy;, &amp;bcy;&amp;ucy;&amp;dcy;&amp;iecy;&amp;m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47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ncy;&amp;acy;&amp;chcy;&amp;acy;&amp;lcy;&amp;acy; &amp;ecy;&amp;tcy;&amp;ocy;&amp;tcy; &amp;pcy;&amp;rcy;&amp;acy;&amp;zcy;&amp;dcy;&amp;ncy;&amp;icy;&amp;kcy; &amp;ocy;&amp;tcy;&amp;mcy;&amp;iecy;&amp;chcy;&amp;acy;&amp;lcy;&amp;scy;&amp;yacy; &amp;tcy;&amp;ocy;&amp;lcy;&amp;softcy;&amp;kcy;&amp;ocy; &amp;vcy; &amp;Mcy;&amp;ocy;&amp;scy;&amp;kcy;&amp;vcy;&amp;iecy; &amp;icy; &amp;ocy;&amp;tcy;&amp;mcy;&amp;iecy;&amp;chcy;&amp;acy;&amp;lcy;&amp;scy;&amp;yacy; &amp;ocy;&amp;chcy;&amp;iecy;&amp;ncy;&amp;softcy; &amp;pcy;&amp;ycy;&amp;shcy;&amp;ncy;&amp;ocy;. &amp;Pcy;&amp;ocy;&#10;&amp;vcy;&amp;ocy;&amp;scy;&amp;pcy;&amp;ocy;&amp;mcy;&amp;icy;&amp;ncy;&amp;acy;&amp;ncy;&amp;icy;&amp;yacy;&amp;mcy; &amp;ocy;&amp;chcy;&amp;iecy;&amp;vcy;&amp;icy;&amp;dcy;&amp;tscy;&amp;iecy;&amp;vcy;, &amp;iecy;&amp;zhcy;&amp;iecy;&amp;gcy;&amp;ocy;&amp;dcy;&amp;ncy;&amp;ocy;&amp;iecy; &amp;pcy;&amp;rcy;&amp;acy;&amp;zcy;&amp;dcy;&amp;ncy;&amp;ocy;&amp;vcy;&amp;acy;&amp;ncy;&amp;i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1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90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«&amp;Rcy;&amp;acy;&amp;scy;&amp;scy;&amp;kcy;&amp;acy;&amp;zhcy;&amp;icy;&amp;tcy;&amp;iecy; &amp;acy;&amp;ncy;&amp;iecy;&amp;kcy;&amp;dcy;&amp;ocy;&amp;tcy; &amp;ocy; &amp;mcy;&amp;ocy;&amp;iecy;&amp;jcy; &amp;tcy;&amp;iecy;&amp;shchcy;&amp;iecy;,»- &amp;vcy;&amp;ocy;&amp;pcy;&amp;rcy;&amp;ocy;&amp;shcy;&amp;acy;&amp;iecy;&amp;tcy; &amp;pcy;&amp;rcy;&amp;ocy;&amp;fcy;&amp;iecy;&amp;scy;&amp;scy;&amp;ocy;&amp;rcy; &amp;scy;&amp;tcy;&amp;ucy;&amp;dcy;&amp;iecy;&amp;ncy;&amp;tcy;&amp;acy;, &amp;pcy;&amp;rcy;&amp;icy;&amp;shcy;&amp;iecy;&amp;dcy;&amp;shcy;&amp;iecy;&amp;gcy;&amp;ocy;&#10;&amp;ncy;&amp;acy; &amp;ecy;&amp;kcy;&amp;zcy;&amp;acy;&amp;mcy;&amp;iecy;&amp;ncy;. &amp;Scy;&amp;tcy;&amp;ucy;&amp;dcy;&amp;iecy;&amp;ncy;&amp;tcy; &amp;ocy;&amp;pcy;&amp;ucy;&amp;scy;&amp;kcy;&amp;acy;&amp;iecy;&amp;tcy; &amp;gcy;&amp;lcy;&amp;acy;&amp;zcy;&amp;acy;, &amp;pcy;&amp;ocy;&amp;tcy;&amp;iecy;&amp;iecy;&amp;tcy; &amp;icy; &amp;m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99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tcy;&amp;ucy;&amp;dcy;&amp;iecy;&amp;ncy;&amp;chcy;&amp;iecy;&amp;scy;&amp;tcy;&amp;vcy;&amp;ocy; &amp;ncy;&amp;iecy; &amp;bcy;&amp;ycy;&amp;lcy;&amp;ocy; &amp;ocy;&amp;dcy;&amp;ncy;&amp;ocy;&amp;rcy;&amp;ocy;&amp;dcy;&amp;ncy;&amp;ycy;&amp;mcy; &amp;icy; &amp;dcy;&amp;iecy;&amp;lcy;&amp;icy;&amp;lcy;&amp;ocy;&amp;scy;&amp;softcy; &amp;ocy;&amp;fcy;&amp;icy;&amp;tscy;&amp;icy;&amp;acy;&amp;lcy;&amp;softcy;&amp;ncy;&amp;ocy; &amp;ncy;&amp;acy; &amp;kcy;&amp;acy;&amp;zcy;&amp;iecy;&amp;ncy;&amp;ncy;&amp;ocy;&amp;kcy;&amp;ocy;&amp;shcy;&amp;tcy;&amp;ncy;&amp;ycy;&amp;khcy; &amp;icy;&#10;&amp;scy;&amp;vcy;&amp;ocy;&amp;iecy;&amp;kcy;&amp;ocy;&amp;shcy;&amp;tcy;&amp;ncy;&amp;ycy;&amp;khcy;. &amp;Kcy;&amp;acy;&amp;zcy;&amp;iecy;&amp;ncy;&amp;ncy;&amp;ycy;&amp;iecy; &amp;scy;&amp;tcy;&amp;ucy;&amp;dcy;&amp;iecy;&amp;ncy;&amp;tcy;&amp;ycy; &amp;zhcy;&amp;icy;&amp;lcy;&amp;icy; &amp;gcy;&amp;rcy;&amp;yacy;&amp;zcy;&amp;ncy;&amp;ocy;, &amp;bcy;&amp;iecy;&amp;dcy;&amp;n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17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Acy; &amp;pcy;&amp;rcy;&amp;ocy;&amp;vcy;&amp;icy;&amp;ncy;&amp;icy;&amp;vcy;&amp;shcy;&amp;icy;&amp;khcy;&amp;scy;&amp;yacy; &amp;scy;&amp;tcy;&amp;ucy;&amp;dcy;&amp;iecy;&amp;ncy;&amp;tcy;&amp;ocy;&amp;vcy; &amp;ocy;&amp;tcy;&amp;pcy;&amp;rcy;&amp;acy;&amp;vcy;&amp;lcy;&amp;yacy;&amp;lcy;&amp;icy; &amp;vcy;&#10;&amp;ucy;&amp;ncy;&amp;icy;&amp;vcy;&amp;iecy;&amp;rcy;&amp;scy;&amp;icy;&amp;tcy;&amp;iecy;&amp;tcy;, &amp;gcy;&amp;dcy;&amp;iecy; &amp;icy;&amp;mcy;&amp;icy; &amp;zcy;&amp;acy;&amp;ncy;&amp;icy;&amp;mcy;&amp;acy;&amp;lcy;&amp;scy;&amp;yacy; &amp;icy;&amp;ncy;&amp;scy;&amp;pcy;&amp;iecy;&amp;kcy;&amp;tcy;&amp;ocy;&amp;rcy; &amp;icy;&amp;lcy;&amp;icy;&#10;&amp;ucy;&amp;ncy;&amp;icy;&amp;vcy;&amp;iecy;&amp;rcy;&amp;scy;&amp;icy;&amp;tcy;&amp;iecy;&amp;tcy;&amp;scy;&amp;kcy;&amp;ocy;&amp;iecy; &amp;pcy;&amp;rcy;&amp;acy;&amp;vcy;&amp;lcy;&amp;iecy;&amp;ncy;&amp;icy;&amp;iecy;. &amp;Icy;&amp;ncy;&amp;scy;&amp;pcy;&amp;iecy;&amp;kcy;&amp;tcy;&amp;ocy;&amp;rcy;&amp;acy;&amp;m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89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ycy;&amp;lcy; &amp;vcy; &amp;ucy;&amp;ncy;&amp;icy;&amp;vcy;&amp;iecy;&amp;rcy;&amp;scy;&amp;icy;&amp;tcy;&amp;iecy;&amp;tcy;&amp;iecy; &amp;icy; &amp;scy;&amp;vcy;&amp;ocy;&amp;jcy; &amp;kcy;&amp;acy;&amp;rcy;&amp;tscy;&amp;iecy;&amp;rcy; &amp;scy; &amp;rcy;&amp;iecy;&amp;shcy;&amp;iecy;&amp;tcy;&amp;kcy;&amp;acy;&amp;mcy;&amp;icy; &amp;ncy;&amp;acy; &amp;ocy;&amp;kcy;&amp;ncy;&amp;acy;&amp;khcy;, &amp;kcy;&amp;ocy;&amp;tcy;&amp;ocy;&amp;rcy;&amp;ycy;&amp;jcy; &amp;ncy;&amp;icy;&amp;kcy;&amp;ocy;&amp;gcy;&amp;dcy;&amp;acy; &amp;ncy;&amp;iecy;&#10;&amp;pcy;&amp;ucy;&amp;scy;&amp;tcy;&amp;ocy;&amp;vcy;&amp;acy;&amp;lcy;. &amp;Zcy;&amp;acy; &amp;bcy;&amp;ocy;&amp;lcy;&amp;softcy;&amp;shcy;&amp;icy;&amp;iecy; &amp;pcy;&amp;rcy;&amp;ocy;&amp;scy;&amp;tcy;&amp;ucy;&amp;pcy;&amp;kcy;&amp;icy; &amp;ncy;&amp;acy;&amp;kcy;&amp;acy;&amp;zcy;&amp;ycy;&amp;vcy;&amp;acy;&amp;lcy;&amp;icy; &amp;scy;&amp;ocy;&amp;lcy;&amp;dcy;&amp;acy;&amp;t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88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Ncy;&amp;ocy; &amp;ncy;&amp;iecy; &amp;vcy;&amp;scy;&amp;iecy; &amp;scy;&amp;tcy;&amp;ucy;&amp;dcy;&amp;iecy;&amp;ncy;&amp;tcy;&amp;ycy; &amp;pcy;&amp;ocy;&amp;kcy;&amp;ocy;&amp;rcy;&amp;ncy;&amp;ocy; &amp;pcy;&amp;rcy;&amp;icy;&amp;ncy;&amp;icy;&amp;mcy;&amp;acy;&amp;lcy;&amp;icy; &amp;ncy;&amp;ocy;&amp;vcy;&amp;ocy;&amp;vcy;&amp;vcy;&amp;iecy;&amp;dcy;&amp;iecy;&amp;ncy;&amp;icy;&amp;yacy; &amp;ucy;&amp;ncy;&amp;icy;&amp;vcy;&amp;iecy;&amp;rcy;&amp;scy;&amp;icy;&amp;tcy;&amp;iecy;&amp;tcy;&amp;scy;&amp;kcy;&amp;ocy;&amp;gcy;&amp;ocy; &amp;ncy;&amp;acy;&amp;chcy;&amp;acy;&amp;lcy;&amp;softcy;&amp;scy;&amp;tcy;&amp;vcy;&amp;acy;,&#10;&amp;icy;&amp;zcy;&amp;ocy;&amp;bcy;&amp;rcy;&amp;iecy;&amp;tcy;&amp;acy;&amp;yacy; &amp;vcy;&amp;iecy;&amp;scy;&amp;iecy;&amp;lcy;&amp;ycy;&amp;iecy; &amp;fcy;&amp;ocy;&amp;rcy;&amp;mcy;&amp;ycy; &amp;pcy;&amp;rcy;&amp;ocy;&amp;tcy;&amp;iecy;&amp;scy;&amp;tcy;&amp;acy;. &amp;Scy; 1825 &amp;gcy;&amp;o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00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 &amp;lcy;&amp;iecy;&amp;tcy; &amp;ncy;&amp;acy;&amp;zcy;&amp;acy;&amp;dcy; &amp;ucy; &amp;mcy;&amp;ocy;&amp;scy;&amp;kcy;&amp;ocy;&amp;vcy;&amp;scy;&amp;kcy;&amp;icy;&amp;khcy;&#10;&amp;icy; &amp;pcy;&amp;iecy;&amp;tcy;&amp;iecy;&amp;rcy;&amp;bcy;&amp;ucy;&amp;rcy;&amp;zhcy;&amp;scy;&amp;kcy;&amp;icy;&amp;khcy; &amp;scy;&amp;tcy;&amp;ucy;&amp;dcy;&amp;iecy;&amp;ncy;&amp;tcy;&amp;ocy;&amp;vcy; &amp;bcy;&amp;ycy;&amp;lcy;&amp;acy;&#10;&amp;tcy;&amp;rcy;&amp;acy;&amp;dcy;&amp;icy;&amp;tscy;&amp;icy;&amp;yacy; &amp;vcy;&amp;iecy;&amp;scy;&amp;iecy;&amp;lcy;&amp;icy;&amp;tcy;&amp;softcy; &amp;dcy;&amp;rcy;&amp;ucy;&amp;gcy; &amp;dcy;&amp;rcy;&amp;ucy;&amp;gcy;&amp;acy; &amp;vcy;&#10;&amp;pcy;&amp;iecy;&amp;rcy;&amp;vcy;&amp;ycy;&amp;jcy; &amp;dcy;&amp;iecy;&amp;ncy;&amp;softcy; &amp;ncy;&amp;ocy;&amp;vcy;&amp;ocy;&amp;gcy;&amp;ocy; &amp;ucy;&amp;chcy;&amp;iecy;&amp;bcy;&amp;ncy;&amp;ocy;&amp;gcy;&amp;ocy;&#10;&amp;gcy;&amp;ocy;&amp;dcy;&amp;acy;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702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Tcy;&amp;rcy;&amp;acy;&amp;dcy;&amp;icy;&amp;tscy;&amp;icy;&amp;ocy;&amp;ncy;&amp;ncy;&amp;ycy;&amp;mcy; &amp;scy;&amp;chcy;&amp;icy;&amp;tcy;&amp;acy;&amp;lcy;&amp;scy;&amp;yacy; &amp;ocy;&amp;bcy;&amp;iecy;&amp;dcy; &amp;vcy; «&amp;Ecy;&amp;rcy;&amp;mcy;&amp;icy;&amp;tcy;&amp;acy;&amp;zhcy;&amp;iecy;» – &amp;ocy;&amp;dcy;&amp;ncy;&amp;ocy;&amp;mcy; &amp;icy;&amp;zcy; &amp;scy;&amp;acy;&amp;mcy;&amp;ycy;&amp;khcy; &amp;dcy;&amp;ocy;&amp;rcy;&amp;ocy;&amp;gcy;&amp;icy;&amp;khcy; &amp;icy;&#10;&amp;rcy;&amp;ocy;&amp;scy;&amp;kcy;&amp;ocy;&amp;shcy;&amp;ncy;&amp;ycy;&amp;khcy; &amp;mcy;&amp;ocy;&amp;scy;&amp;kcy;&amp;ocy;&amp;vcy;&amp;scy;&amp;kcy;&amp;icy;&amp;khcy; &amp;rcy;&amp;iecy;&amp;scy;&amp;tcy;&amp;ocy;&amp;rcy;&amp;acy;&amp;ncy;&amp;ocy;&amp;vcy;, &amp;kcy;&amp;ocy;&amp;tcy;&amp;ocy;&amp;rcy;&amp;ycy;&amp;jcy; &amp;ncy;&amp;acy;&amp;khcy;&amp;ocy;&amp;dcy;&amp;icy;&amp;lcy;&amp;scy;&amp;yacy; &amp;ncy;&amp;acy; &amp;u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7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12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Acy;. &amp;Pcy;. &amp;CHcy;&amp;iecy;&amp;khcy;&amp;ocy;&amp;vcy; &amp;vcy; &amp;ocy;&amp;dcy;&amp;ncy;&amp;ocy;&amp;mcy; &amp;icy;&amp;zcy; &amp;scy;&amp;vcy;&amp;ocy;&amp;icy;&amp;khcy; &amp;shcy;&amp;ucy;&amp;tcy;&amp;ocy;&amp;chcy;&amp;ncy;&amp;ycy;&amp;khcy; &amp;fcy;&amp;iecy;&amp;lcy;&amp;softcy;&amp;iecy;&amp;tcy;&amp;ocy;&amp;ncy;&amp;ocy;&amp;vcy; &amp;vcy; 1885 &amp;gcy;&amp;ocy;&amp;dcy;&amp;ucy; &amp;pcy;&amp;icy;&amp;scy;&amp;acy;&amp;lcy; &amp;ocy;&#10;&amp;mcy;&amp;ocy;&amp;scy;&amp;kcy;&amp;ocy;&amp;vcy;&amp;scy;&amp;kcy;&amp;ocy;&amp;mcy; &amp;scy;&amp;tcy;&amp;ucy;&amp;dcy;&amp;iecy;&amp;ncy;&amp;chcy;&amp;iecy;&amp;scy;&amp;kcy;&amp;ocy;&amp;mcy; &amp;pcy;&amp;rcy;&amp;acy;&amp;zcy;&amp;dcy;&amp;ncy;&amp;icy;&amp;kcy;&amp;iecy;: «&amp;Vcy; &amp;ecy;&amp;tcy;&amp;ocy;&amp;mcy; &amp;gcy;&amp;ocy;&amp;dcy;&amp;ucy; &amp;vcy;&amp;ycy;&amp;pcy;&amp;icy;&amp;t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74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Tcy;&amp;rcy;&amp;ucy;&amp;dcy;&amp;ncy;&amp;ocy;, &amp;ncy;&amp;acy;&amp;vcy;&amp;iecy;&amp;rcy;&amp;ncy;&amp;ocy;&amp;iecy;, &amp;ocy;&amp;tcy;&amp;ycy;&amp;scy;&amp;kcy;&amp;acy;&amp;tcy;&amp;softcy; &amp;vcy; &amp;Rcy;&amp;ocy;&amp;scy;&amp;scy;&amp;icy;&amp;icy; &amp;scy;&amp;tcy;&amp;ucy;&amp;dcy;&amp;iecy;&amp;ncy;&amp;tcy;&amp;acy;, &amp;ncy;&amp;iecy;&#10;&amp;zcy;&amp;ncy;&amp;acy;&amp;yucy;&amp;shchcy;&amp;iecy;&amp;gcy;&amp;ocy; &amp;ocy; &amp;scy;&amp;ucy;&amp;shchcy;&amp;iecy;&amp;scy;&amp;tcy;&amp;vcy;&amp;ocy;&amp;vcy;&amp;acy;&amp;ncy;&amp;icy;&amp;icy; &amp;Dcy;&amp;ncy;&amp;yacy; &amp;scy;&amp;tcy;&amp;ucy;&amp;dcy;&amp;iecy;&amp;ncy;&amp;tcy;&amp;acy; &amp;icy; &amp;ncy;&amp;iecy; &amp;ocy;&amp;tcy;&amp;mcy;&amp;iecy;&amp;chcy;&amp;acy;&amp;yucy;&amp;shchcy;&amp;iecy;&amp;gcy;&amp;ocy;&#10;&amp;ecy;&amp;tcy;&amp;ocy;&amp;tcy; &amp;pcy;&amp;rcy;&amp;acy;&amp;zcy;&amp;dcy;&amp;ncy;&amp;icy;&amp;kcy; 25 &amp;ya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7" cy="5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679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. &amp;Acy;. &amp;Gcy;&amp;icy;&amp;lcy;&amp;yacy;&amp;rcy;&amp;ocy;&amp;vcy;&amp;scy;&amp;kcy;&amp;icy;&amp;jcy; &amp;vcy;&amp;scy;&amp;pcy;&amp;ocy;&amp;mcy;&amp;icy;&amp;ncy;&amp;acy;&amp;lcy;, &amp;chcy;&amp;tcy;&amp;ocy; «&amp;tcy;&amp;ocy;&amp;lcy;&amp;pcy;&amp;ycy; &amp;scy;&amp;tcy;&amp;ucy;&amp;dcy;&amp;iecy;&amp;ncy;&amp;tcy;&amp;ocy;&amp;vcy; &amp;dcy;&amp;ocy; &amp;pcy;&amp;ocy;&amp;zcy;&amp;dcy;&amp;ncy;&amp;iecy;&amp;jcy; &amp;ncy;&amp;ocy;&amp;chcy;&amp;icy; &amp;khcy;&amp;ocy;&amp;dcy;&amp;icy;&amp;lcy;&amp;icy; &amp;pcy;&amp;ocy;&#10;&amp;Mcy;&amp;ocy;&amp;scy;&amp;kcy;&amp;vcy;&amp;iecy; &amp;scy; &amp;pcy;&amp;iecy;&amp;scy;&amp;ncy;&amp;yacy;&amp;mcy;&amp;icy;, &amp;iecy;&amp;zcy;&amp;dcy;&amp;icy;&amp;lcy;&amp;icy;, &amp;ocy;&amp;bcy;&amp;ncy;&amp;yacy;&amp;vcy;&amp;shcy;&amp;icy;&amp;scy;&amp;softcy; &amp;vcy;&amp;tcy;&amp;rcy;&amp;ocy;&amp;iecy;&amp;mcy;, &amp;vcy;&amp;ch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58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ocy; &amp;mcy;&amp;ncy;&amp;ocy;&amp;gcy;&amp;icy;&amp;khcy; &amp;zcy;&amp;acy;&amp;pcy;&amp;acy;&amp;dcy;&amp;ncy;&amp;ycy;&amp;khcy; &amp;ucy;&amp;ncy;&amp;icy;&amp;vcy;&amp;iecy;&amp;rcy;&amp;scy;&amp;icy;&amp;tcy;&amp;iecy;&amp;tcy;&amp;acy;&amp;khcy; &amp;scy;&amp;ucy;&amp;shchcy;&amp;iecy;&amp;scy;&amp;tcy;&amp;vcy;&amp;ucy;&amp;iecy;&amp;tcy; &amp;tcy;&amp;rcy;&amp;acy;&amp;dcy;&amp;icy;&amp;tscy;&amp;icy;&amp;yacy;&#10;«&amp;pcy;&amp;iecy;&amp;rcy;&amp;vcy;&amp;ocy;&amp;bcy;&amp;ycy;&amp;tcy;&amp;ncy;&amp;ocy;&amp;gcy;&amp;ocy; &amp;kcy;&amp;rcy;&amp;icy;&amp;kcy;&amp;acy;» (&amp;acy;&amp;ncy;&amp;gcy;&amp;lcy;. «The Primal Scream»). «&amp;Pcy;&amp;iecy;&amp;rcy;&amp;vcy;&amp;ocy;&amp;bcy;&amp;ycy;&amp;tcy;&amp;ncy;&amp;ycy;&amp;jcy;&#10;&amp;kcy;&amp;rcy;&amp;icy;&amp;kcy;»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017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IEcy;&amp;scy;&amp;lcy;&amp;icy; &amp;vcy;&amp;ycy; &amp;ocy;&amp;dcy;&amp;acy;&amp;lcy;&amp;zhcy;&amp;icy;&amp;vcy;&amp;acy;&amp;lcy;&amp;icy; &amp;kcy;&amp;ocy;&amp;ncy;&amp;scy;&amp;pcy;&amp;iecy;&amp;kcy;&amp;tcy; &amp;ucy; &amp;scy;&amp;tcy;&amp;acy;&amp;rcy;&amp;shcy;&amp;icy;&amp;khcy; &amp;kcy;&amp;ucy;&amp;rcy;&amp;scy;&amp;ocy;&amp;vcy;, &amp;zcy;&amp;acy; &amp;ecy;&amp;tcy;&amp;ocy; &amp;pcy;&amp;rcy;&amp;icy;&amp;dcy;&amp;iecy;&amp;tcy;&amp;scy;&amp;yacy; &amp;pcy;&amp;lcy;&amp;acy;&amp;tcy;&amp;icy;&amp;tcy;&amp;softcy;.&#10;&amp;Dcy;&amp;ocy;&amp;lcy;&amp;zhcy;&amp;ncy;&amp;icy;&amp;kcy; &amp;dcy;&amp;ocy;&amp;lcy;&amp;zhcy;&amp;iecy;&amp;ncy; «&amp;ocy;&amp;tcy;&amp;rcy;&amp;acy;&amp;bcy;&amp;ocy;&amp;tcy;&amp;acy;&amp;tcy;&amp;softcy;» &amp;ncy;&amp;iecy;&amp;scy;&amp;kcy;&amp;ocy;&amp;lcy;&amp;softcy;&amp;kcy;&amp;ocy; &amp;chcy;&amp;acy;&amp;scy;&amp;ocy;&amp;vcy; &amp;pcy;&amp;iecy;&amp;rcy;&amp;iecy;&amp;vcy;&amp;ocy;&amp;z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19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810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Ocy;&amp;dcy;&amp;ncy;&amp;acy;&amp;zhcy;&amp;dcy;&amp;ycy; &amp;vcy; &amp;Ocy;&amp;kcy;&amp;scy;&amp;fcy;&amp;ocy;&amp;rcy;&amp;dcy;&amp;scy;&amp;kcy;&amp;ocy;&amp;mcy; &amp;ucy;&amp;ncy;&amp;icy;&amp;vcy;&amp;iecy;&amp;rcy;&amp;scy;&amp;icy;&amp;tcy;&amp;iecy;&amp;tcy;&amp;iecy; &amp;scy;&amp;tcy;&amp;ucy;&amp;dcy;&amp;iecy;&amp;ncy;&amp;tcy; &amp;vcy;&amp;ocy; &amp;vcy;&amp;rcy;&amp;iecy;&amp;mcy;&amp;yacy;&#10;&amp;ecy;&amp;kcy;&amp;zcy;&amp;acy;&amp;mcy;&amp;iecy;&amp;ncy;&amp;acy; &amp;pcy;&amp;ocy;&amp;tcy;&amp;rcy;&amp;iecy;&amp;bcy;&amp;ocy;&amp;vcy;&amp;acy;&amp;lcy; &amp;ucy; &amp;pcy;&amp;rcy;&amp;iecy;&amp;pcy;&amp;ocy;&amp;dcy;&amp;acy;&amp;vcy;&amp;acy;&amp;tcy;&amp;iecy;&amp;lcy;&amp;yacy; &amp;kcy;&amp;rcy;&amp;ucy;&amp;zhcy;&amp;kcy;&amp;ucy; &amp;pcy;&amp;icy;&amp;vcy;&amp;acy;, &amp;scy;&amp;ocy;&amp;scy;&amp;lcy;&amp;acy;&amp;vcy;&amp;shcy;&amp;icy;&amp;scy;&amp;softcy;&#10;&amp;ncy;&amp;acy; &amp;dcy;&amp;rcy;&amp;iecy;&amp;vcy;&amp;ncy;&amp;yucy;&amp;yu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854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Icy; &amp;vcy;&amp;ocy;&amp;tcy; &amp;icy;&amp;zcy; &amp;tcy;&amp;acy;&amp;kcy;&amp;icy;&amp;khcy; &amp;bcy;&amp;iecy;&amp;scy;&amp;pcy;&amp;ocy;&amp;kcy;&amp;ocy;&amp;jcy;&amp;ncy;&amp;ycy;&amp;khcy;, &amp;shcy;&amp;ucy;&amp;mcy;&amp;ncy;&amp;ycy;&amp;khcy; &amp;icy; &amp;vcy;&amp;iecy;&amp;scy;&amp;iecy;&amp;lcy;&amp;ycy;&amp;khcy; &amp;scy;&amp;tcy;&amp;ucy;&amp;dcy;&amp;iecy;&amp;ncy;&amp;tcy;&amp;ocy;&amp;vcy; &amp;vcy;&amp;ycy;&amp;rcy;&amp;acy;&amp;scy;&amp;tcy;&amp;acy;&amp;lcy;&amp;icy;&#10;&amp;bcy;&amp;lcy;&amp;iecy;&amp;scy;&amp;tcy;&amp;yacy;&amp;shchcy;&amp;icy;&amp;iecy; &amp;ucy;&amp;chcy;&amp;iecy;&amp;ncy;&amp;ycy;&amp;iecy;, &amp;pcy;&amp;ocy;&amp;ecy;&amp;tcy;&amp;ycy;, &amp;pcy;&amp;icy;&amp;scy;&amp;acy;&amp;tcy;&amp;iecy;&amp;lcy;&amp;icy; &amp;zcy;&amp;ncy;&amp;acy;&amp;mcy;&amp;iecy;&amp;ncy;&amp;icy;&amp;tcy;&amp;ycy;&amp;iecy; &amp;ocy;&amp;bcy;&amp;shchcy;&amp;iecy;&amp;scy;&amp;tcy;&amp;vcy;&amp;iecy;&amp;ncy;&amp;ncy;&amp;ycy;&amp;ie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399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Tcy;&amp;acy;&amp;kcy; &amp;pcy;&amp;rcy;&amp;acy;&amp;zcy;&amp;dcy;&amp;ncy;&amp;ocy;&amp;vcy;&amp;acy;&amp;lcy;&amp;scy;&amp;yacy; &amp;Tcy;&amp;acy;&amp;tcy;&amp;softcy;&amp;yacy;&amp;ncy;&amp;icy;&amp;ncy; &amp;dcy;&amp;iecy;&amp;ncy;&amp;softcy;&#10;&amp;scy;&amp;tcy;&amp;ucy;&amp;dcy;&amp;iecy;&amp;ncy;&amp;tcy;&amp;acy;&amp;mcy;&amp;icy; &amp;Rcy;&amp;ocy;&amp;scy;&amp;scy;&amp;icy;&amp;icy;&#10;&amp;dcy;&amp;ocy;&amp;rcy;&amp;iecy;&amp;vcy;&amp;ocy;&amp;lcy;&amp;yucy;&amp;tscy;&amp;icy;&amp;ocy;&amp;ncy;&amp;ncy;&amp;ocy;&amp;jcy;. &amp;Pcy;&amp;ocy;&amp;scy;&amp;lcy;&amp;iecy;&#10;&amp;Ocy;&amp;kcy;&amp;tcy;&amp;yacy;&amp;bcy;&amp;rcy;&amp;softcy;&amp;scy;&amp;kcy;&amp;ocy;&amp;gcy;&amp;ocy; &amp;pcy;&amp;iecy;&amp;rcy;&amp;iecy;&amp;vcy;&amp;ocy;&amp;rcy;&amp;ocy;&amp;tcy;&amp;acy; &amp;ocy;&amp;bcy; &amp;ecy;&amp;tcy;&amp;ocy;&amp;mcy;&#10;&amp;pcy;&amp;rcy;&amp;acy;&amp;zcy;&amp;dcy;&amp;ncy;&amp;icy;&amp;kcy;&amp;iecy; &amp;vcy;&amp;scy;&amp;pcy;&amp;ocy;&amp;mcy;&amp;icy;&amp;ncy;&amp;a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507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Библиотека рекомендует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Кто не был в студентах – понять не судьба,</a:t>
            </a:r>
          </a:p>
          <a:p>
            <a:pPr marL="137160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Как в праздник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Т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атьянин гуляет гурьба,</a:t>
            </a:r>
          </a:p>
          <a:p>
            <a:pPr marL="137160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Как нужно в учебе поблажек просить,</a:t>
            </a:r>
          </a:p>
          <a:p>
            <a:pPr marL="137160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Защитнице в праздник дары подносить.</a:t>
            </a:r>
          </a:p>
          <a:p>
            <a:pPr marL="585216" lvl="1" indent="0" algn="r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Орать из балкона «халява приди»,</a:t>
            </a:r>
          </a:p>
          <a:p>
            <a:pPr marL="585216" lvl="1" indent="0" algn="r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Порою не складно, как не крути.</a:t>
            </a:r>
          </a:p>
          <a:p>
            <a:pPr marL="585216" lvl="1" indent="0" algn="r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Ты грани науки упорно грызи,</a:t>
            </a:r>
          </a:p>
          <a:p>
            <a:pPr marL="585216" lvl="1" indent="0" algn="r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И будешь, естественно, не отразим.</a:t>
            </a:r>
          </a:p>
          <a:p>
            <a:pPr marL="585216" lvl="1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Бессонные ночи ты книгам дари,</a:t>
            </a:r>
          </a:p>
          <a:p>
            <a:pPr marL="585216" lvl="1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Просматривай чаще свои словари,</a:t>
            </a:r>
          </a:p>
          <a:p>
            <a:pPr marL="585216" lvl="1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Тетради держи в чистоте и ладу,</a:t>
            </a:r>
          </a:p>
          <a:p>
            <a:pPr marL="585216" lvl="1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Добудь для себя чистых знаний руду.</a:t>
            </a:r>
          </a:p>
          <a:p>
            <a:pPr lvl="1"/>
            <a:endParaRPr lang="ru-RU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85216" lvl="1" indent="0" algn="ctr">
              <a:buNone/>
            </a:pPr>
            <a:r>
              <a:rPr lang="ru-RU" sz="3500" b="1" i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С ПРАЗДНИКОМ!</a:t>
            </a:r>
            <a:endParaRPr lang="ru-RU" sz="3500" b="1" i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585216" lvl="1" indent="0">
              <a:buNone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7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Tcy;&amp;acy;&amp;kcy; &amp;scy;&amp;lcy;&amp;ucy;&amp;chcy;&amp;icy;&amp;lcy;&amp;ocy;&amp;scy;&amp;softcy;, &amp;chcy;&amp;tcy;&amp;ocy; &amp;icy;&amp;mcy;&amp;iecy;&amp;ncy;&amp;ncy;&amp;ocy; &amp;vcy; &amp;Tcy;&amp;acy;&amp;tcy;&amp;softcy;&amp;yacy;&amp;ncy;&amp;icy;&amp;ncy; &amp;dcy;&amp;iecy;&amp;ncy;&amp;softcy;, &amp;kcy;&amp;ocy;&amp;tcy;&amp;ocy;&amp;rcy;&amp;ycy;&amp;jcy;&#10;&amp;pcy;&amp;ocy; &amp;ncy;&amp;ocy;&amp;vcy;&amp;ocy;&amp;mcy;&amp;ucy; &amp;scy;&amp;tcy;&amp;icy;&amp;lcy;&amp;yucy; &amp;ocy;&amp;tcy;&amp;mcy;&amp;iecy;&amp;chcy;&amp;acy;&amp;iecy;&amp;tcy;&amp;scy;&amp;yacy; 25 &amp;yacy;&amp;ncy;&amp;vcy;&amp;acy;&amp;rcy;&amp;yacy;, &amp;vcy; 1755 &amp;gcy;&amp;ocy;&amp;dcy;&amp;ucy;&#10;&amp;icy;&amp;mcy;&amp;pcy;&amp;iecy;&amp;rcy;&amp;acy;&amp;tcy;&amp;rcy;&amp;icy;&amp;tscy;&amp;acy; &amp;IEcy;&amp;lcy;&amp;icy;&amp;zcy;&amp;acy;&amp;vcy;&amp;iecy;&amp;tcy;&amp;a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30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ucy;&amp;dcy;&amp;ucy;&amp;shchcy;&amp;acy;&amp;yacy; &amp;scy;&amp;vcy;&amp;yacy;&amp;tcy;&amp;acy;&amp;yacy; &amp;mcy;&amp;ucy;&amp;chcy;&amp;iecy;&amp;ncy;&amp;icy;&amp;tscy;&amp;acy; &amp;Tcy;&amp;acy;&amp;tcy;&amp;icy;&amp;acy;&amp;ncy;&amp;acy; &amp;rcy;&amp;ocy;&amp;dcy;&amp;icy;&amp;lcy;&amp;acy;&amp;scy;&amp;softcy; &amp;vcy; &amp;zcy;&amp;ncy;&amp;acy;&amp;tcy;&amp;ncy;&amp;ocy;&amp;jcy; &amp;scy;&amp;iecy;&amp;mcy;&amp;softcy;&amp;iecy; &amp;rcy;&amp;icy;&amp;mcy;&amp;scy;&amp;kcy;&amp;ocy;&amp;gcy;&amp;ocy; &amp;kcy;&amp;ocy;&amp;ncy;&amp;scy;&amp;ucy;&amp;lcy;&amp;acy;,&#10;&amp;kcy;&amp;ocy;&amp;tcy;&amp;ocy;&amp;rcy;&amp;ycy;&amp;jcy; &amp;icy;&amp;scy;&amp;pcy;&amp;ocy;&amp;vcy;&amp;iecy;&amp;dcy;&amp;ocy;&amp;vcy;&amp;acy;&amp;lcy; &amp;khcy;&amp;rcy;&amp;icy;&amp;scy;&amp;tcy;&amp;icy;&amp;acy;&amp;ncy;&amp;scy;&amp;tcy;&amp;vcy;&amp;ocy;. &amp;Kcy;&amp;ocy;&amp;gcy;&amp;dcy;&amp;acy; &amp;ucy; &amp;ncy;&amp;iecy;&amp;gcy;&amp;ocy;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5" y="260648"/>
            <a:ext cx="8568953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93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Icy; &amp;ncy;&amp;acy; &amp;pcy;&amp;rcy;&amp;iecy;&amp;scy;&amp;tcy;&amp;ocy;&amp;lcy; &amp;scy;&amp;pcy;&amp;iecy;&amp;shcy;&amp;icy;&amp;tcy; &amp;fcy;&amp;iecy;&amp;vcy;&amp;rcy;&amp;acy;&amp;lcy;&amp;softcy;,&#10;&amp;Pcy;&amp;rcy;&amp;ocy;&amp;ncy;&amp;zcy;&amp;acy;&amp;yacy; &amp;scy;&amp;vcy;&amp;icy;&amp;scy;&amp;tcy;&amp;ocy;&amp;mcy; &amp;vcy;&amp;iecy;&amp;tcy;&amp;rcy;&amp;acy; &amp;dcy;&amp;acy;&amp;lcy;&amp;softcy;.&#10;&amp;Pcy;&amp;ocy;&amp;jcy;&amp;dcy;&amp;icy; &amp;kcy; &amp;Tcy;&amp;acy;&amp;tcy;&amp;softcy;&amp;yacy;&amp;ncy;&amp;iecy; &amp;icy; &amp;scy;&amp;kcy;&amp;acy;&amp;zhcy;&amp;icy;&#10;&amp;Scy;&amp;lcy;&amp;ocy;&amp;vcy;&amp;acy; &amp;ocy;&amp;tcy; &amp;scy;&amp;iecy;&amp;rcy;&amp;dcy;&amp;tscy;&amp;acy;, &amp;ocy;&amp;tcy; &amp;dcy;&amp;ucy;&amp;shcy;&amp;icy;.&#10;&amp;Pcy;&amp;ocy;&amp;zcy;&amp;dcy;&amp;rcy;&amp;acy;&amp;vcy;&amp;softcy; &amp;iecy;&amp;iecy; &amp;icy; &amp;p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7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34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 &amp;scy;&amp;rcy;&amp;iecy;&amp;dcy;&amp;ncy;&amp;iecy;&amp;vcy;&amp;iecy;&amp;kcy;&amp;ocy;&amp;vcy;&amp;softcy;&amp;iecy; &amp;icy;&amp;zcy; &amp;ocy;&amp;dcy;&amp;ncy;&amp;ocy;&amp;gcy;&amp;ocy;&#10;&amp;ucy;&amp;ncy;&amp;icy;&amp;vcy;&amp;iecy;&amp;rcy;&amp;scy;&amp;icy;&amp;tcy;&amp;iecy;&amp;tcy;&amp;scy;&amp;kcy;&amp;ocy;&amp;gcy;&amp;ocy; &amp;gcy;&amp;ocy;&amp;rcy;&amp;ocy;&amp;dcy;&amp;acy; &amp;vcy; &amp;dcy;&amp;rcy;&amp;ucy;&amp;gcy;&amp;ocy;&amp;jcy;&#10;&amp;bcy;&amp;rcy;&amp;ocy;&amp;dcy;&amp;icy;&amp;lcy;&amp;icy; &amp;scy;&amp;tcy;&amp;rcy;&amp;acy;&amp;ncy;&amp;scy;&amp;tcy;&amp;vcy;&amp;ucy;&amp;yucy;&amp;shchcy;&amp;icy;&amp;iecy; &amp;scy;&amp;tcy;&amp;ucy;&amp;dcy;&amp;iecy;&amp;ncy;&amp;tcy;&amp;ycy;,&#10;&amp;chcy;&amp;tcy;&amp;ocy;&amp;bcy;&amp;ycy; &amp;scy;&amp;lcy;&amp;ucy;&amp;shcy;&amp;acy;&amp;tcy;&amp;softcy; &amp;lcy;&amp;iecy;&amp;kcy;&amp;tscy;&amp;icy;&amp;icy; &amp;rcy;&amp;acy;&amp;zcy;&amp;ncy;&amp;ycy;&amp;khcy;&#10;&amp;zcy;&amp;ncy;&amp;a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37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Gcy;&amp;iecy;&amp;rcy;&amp;mcy;&amp;acy;&amp;ncy;&amp;icy;&amp;icy; &amp;iecy;&amp;shchcy;&amp;iecy; &amp;vcy; &amp;ncy;&amp;acy;&amp;chcy;&amp;acy;&amp;lcy;&amp;iecy; &amp;ncy;&amp;acy;&amp;shcy;&amp;iecy;&amp;gcy;&amp;ocy; &amp;vcy;&amp;iecy;&amp;kcy;&amp;acy; &amp;scy;&amp;tcy;&amp;ucy;&amp;dcy;&amp;iecy;&amp;ncy;&amp;tcy;&amp;ycy; &amp;scy;&amp;chcy;&amp;icy;&amp;tcy;&amp;acy;&amp;lcy;&amp;icy;&amp;scy;&amp;softcy; &amp;scy;&amp;acy;&amp;mcy;&amp;ycy;&amp;mcy;&amp;icy; &amp;bcy;&amp;ocy;&amp;lcy;&amp;softcy;&amp;shcy;&amp;icy;&amp;mcy;&amp;icy;&#10;&amp;zcy;&amp;acy;&amp;bcy;&amp;icy;&amp;yacy;&amp;kcy;&amp;acy;&amp;mcy;&amp;icy;. &amp;Pcy;&amp;ocy; &amp;lcy;&amp;yucy;&amp;bcy;&amp;ocy;&amp;mcy;&amp;ucy; &amp;pcy;&amp;ocy;&amp;vcy;&amp;ocy;&amp;dcy;&amp;ucy; &amp;icy; &amp;dcy;&amp;acy;&amp;zhcy;&amp;iecy; &amp;scy;&amp;ocy;&amp;vcy;&amp;scy;&amp;iecy;&amp;mcy; &amp;bcy;&amp;iecy;&amp;zcy; &amp;pcy;&amp;ocy;&amp;vcy;&amp;ocy;&amp;dcy;&amp;acy;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715"/>
            <a:ext cx="8295175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59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gantes—«&amp;bcy;&amp;rcy;&amp;ocy;&amp;dcy;&amp;yacy;&amp;chcy;&amp;icy;&amp;iecy; &amp;lcy;&amp;yucy;&amp;dcy;&amp;icy;», &amp;icy;&amp;lcy;&amp;icy; &amp;gcy;&amp;ocy;&amp;lcy;&amp;icy;&amp;acy;&amp;rcy;&amp;dcy;&amp;ycy;, &amp;vcy;&amp;scy;&amp;tcy;&amp;rcy;&amp;iecy;&amp;chcy;&amp;acy;&amp;iecy;&amp;mcy;&amp;ycy;&amp;iecy; &amp;vcy; &amp;Gcy;&amp;iecy;&amp;rcy;&amp;mcy;&amp;acy;&amp;ncy;&amp;icy;&amp;icy;, &amp;Fcy;&amp;rcy;&amp;acy;&amp;ncy;&amp;tscy;&amp;icy;&amp;icy;,&#10;&amp;Acy;&amp;ncy;&amp;gcy;&amp;lcy;&amp;icy;&amp;icy; &amp;icy; &amp;Scy;&amp;iecy;&amp;vcy;&amp;iecy;&amp;rcy;&amp;ncy;&amp;ocy;&amp;jcy; &amp;Icy;&amp;tcy;&amp;acy;&amp;lcy;&amp;icy;&amp;icy;. &amp;Rcy;&amp;acy;&amp;scy;&amp;tscy;&amp;vcy;&amp;iecy;&amp;tcy; &amp;pcy;&amp;ocy;&amp;ecy;&amp;zcy;&amp;icy;&amp;icy; &amp;vcy;&amp;acy;&amp;gcy;&amp;acy;&amp;ncy;&amp;tcy;&amp;ocy;&amp;v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13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&#10;Vivant omnes virgines&#10;Graciles, formosae!&#10;Vivant et mulieres&#10;Tenerae, amabiles,&#10;Bonae, laboriosae!&#10;6&#10;Vivat et res public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5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509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105</Words>
  <Application>Microsoft Office PowerPoint</Application>
  <PresentationFormat>Экран (4:3)</PresentationFormat>
  <Paragraphs>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Во французской стороне, на другой планете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Библиотека рекомендует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 французской стороне, на другой планете…</dc:title>
  <dc:creator>Тушова Тамара Михайловна</dc:creator>
  <cp:lastModifiedBy>Тушова Тамара Михайловна</cp:lastModifiedBy>
  <cp:revision>9</cp:revision>
  <dcterms:created xsi:type="dcterms:W3CDTF">2017-01-18T03:58:06Z</dcterms:created>
  <dcterms:modified xsi:type="dcterms:W3CDTF">2017-01-18T07:27:51Z</dcterms:modified>
</cp:coreProperties>
</file>