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8" r:id="rId10"/>
    <p:sldId id="264" r:id="rId11"/>
    <p:sldId id="266" r:id="rId12"/>
    <p:sldId id="257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11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FD338-41CF-43ED-ADF5-6349FBEE9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1F7CD-3A1F-400A-B637-A483B4E2B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86CF3E-BB70-48FC-BF0F-FF21014C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09A48-DDAD-4E2F-B1CE-28F70C89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8A8EE2-FDE7-41D8-9722-07A140FB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7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24C69-0715-465A-9E4A-1ACB9D1B4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03984-48BA-45A7-8D91-8DB5F23E6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F2825-5F2A-4C41-ABC4-57AF72DB3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8DBB3-373F-441F-BCB0-1FBFDD93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27EA6-8B8B-4FE6-9DFF-DD48D468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7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3E1260-9F0D-4B7E-879A-29C84F9DD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445EC-DDB7-4E12-A84C-203F614C3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4EE3FC-0138-4A87-B7A6-002810D9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515C94-52FC-4313-BAAD-131C9668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939DF-3A0A-4F8C-841C-97C98D3E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2F73A-2A5D-4A6D-8AC7-4306C6EE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DFD3B-458E-44F8-AF60-269F878B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4FA2B-D8AE-4B97-9A65-94B5A077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1E773-0411-4037-A6EB-493B90DC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5A5DC2-B201-47E8-87CB-39A545B1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CADD1-327A-43BB-BDDE-23A305A5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946BAE-6158-4311-B4FB-AC204B36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567A1-4323-4D30-8CD5-59CF1A14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73B0C-048B-47EC-87EC-71021B96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5CF33-A32C-4ADB-AF37-668D34FA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8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15A7F-5F1D-4B25-84A7-5B05018A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44729-297F-489F-84C2-60349CDA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A950BD-176C-4A34-876F-AF7522CF2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83DC6-C695-4E00-B16C-22F95D49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08DF0D-EDC1-4D6B-B7DE-6EB6A175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7FDA71-CD0C-43E6-BCE8-D62BF5E3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7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75303-5123-4576-8506-8726B2FB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581AE-28CF-4113-89F0-D4B50B8E8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8B5729-0DA7-431B-AB27-763C42019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7E8567-ACAD-4BAC-B2C0-C5CEE1748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2DF86-0C16-4912-AC10-3F8ECAB2B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D4AC51-38D3-4CBE-B0D1-68461990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EC5BF0-BBA7-4B59-B77E-67782B59B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F02068-7006-49F1-B978-98582CF0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4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D7EDA-B477-41AD-B1E5-AA07550D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C99C35-2814-40C4-9374-6564A09E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C90A9E-B15E-45AF-9665-7343957F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3F9025-3EB6-45C7-BA8B-2C6988FA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0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99BECA-F84F-434E-A7C3-62C35A3F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F5E8A7-3C96-4936-BF6E-B56BA556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28B41C-4506-425C-9A20-D585765C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54FD5-4A7D-4CA8-8AB3-F0236442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BCB071-A4F2-4E78-81BC-C92F5273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186E04-59EB-43F0-AA36-223F6695A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C68A69-04E9-4D33-94E0-E0528224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EE102C-7668-402D-8B68-DE05AF38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C7523F-0D8C-4104-8E18-781EBD61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7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FF43-17D2-4DEA-8AAF-50666B10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87ADB3-CB39-4BA5-A817-DF2B393AD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3003C8-C6D3-4B66-9EC2-A12279112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21BD2-3853-4C93-9398-AD9D8B01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CCB7B-6D7B-43EC-91F1-B85AEB2A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0E4229-0568-4CFE-B665-FD476BF4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4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932A7-A6ED-4639-9D2B-0F36BA00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FB3BE4-F24B-42E2-8088-B73F3A42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A275D-9806-4CEC-9D56-08CADD4EE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A52B-3991-4DCA-B2B8-199940C0412B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9E6312-6BA9-4DF8-9BEF-561FC5A7B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F94B2-C3F5-456E-B671-F09CDD398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B06C-9AD6-4980-BEF5-BAF1CFE3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4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22E801-4D1E-4696-A2D5-D3F6715B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26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E7D9F-A4E0-4C2A-9265-D6B392CE2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27883">
            <a:off x="2974330" y="1448150"/>
            <a:ext cx="10109642" cy="1839945"/>
          </a:xfrm>
        </p:spPr>
        <p:txBody>
          <a:bodyPr>
            <a:normAutofit fontScale="90000"/>
          </a:bodyPr>
          <a:lstStyle/>
          <a:p>
            <a:r>
              <a:rPr lang="ru-RU" sz="5300" i="1" dirty="0">
                <a:solidFill>
                  <a:schemeClr val="bg1"/>
                </a:solidFill>
                <a:latin typeface="Arial Black" panose="020B0A04020102020204" pitchFamily="34" charset="0"/>
              </a:rPr>
              <a:t>Алтай в годы Великой Отечественной войны</a:t>
            </a:r>
            <a:br>
              <a:rPr lang="ru-RU" sz="44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Победы в Великой Отечественной войне посвящается</a:t>
            </a:r>
            <a:br>
              <a:rPr lang="ru-RU" sz="2000" i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000" i="1" dirty="0">
                <a:solidFill>
                  <a:schemeClr val="bg1"/>
                </a:solidFill>
                <a:latin typeface="Arial Black" panose="020B0A04020102020204" pitchFamily="34" charset="0"/>
              </a:rPr>
              <a:t>(Обзор книг)</a:t>
            </a:r>
            <a:endParaRPr lang="ru-RU" sz="4400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C9919A-164E-47A6-860C-ADBF6DDD0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9689" y="5752729"/>
            <a:ext cx="4711083" cy="765699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Подготовила: зав НБ Тушова Т.М.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1C5EEB-3701-40C8-BD2F-014AE6009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353" y="64363"/>
            <a:ext cx="775197" cy="154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2971B-A882-46F0-9540-A6584E5BE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7A27-8A5E-4C38-8C44-3E3E2CA0C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302" y="301841"/>
            <a:ext cx="8004698" cy="183767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Гриценко, И.Ф. Рубцовчане – кавалеры ордена Славы / И.Ф. Гриценко, В.П. Гриценко – Рубцовск, 2010. – 416с.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81BBE-FE59-4DD5-A1DF-050FA6648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12" y="2389088"/>
            <a:ext cx="9296712" cy="2868712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/>
              <a:t>	В книге собрана малая часть воспоминаний наших земляков – кавалеров ордена Славы, участников Великой Отечественной войны. Они с честью справились со всеми возложенными на них боевыми задачами.</a:t>
            </a:r>
          </a:p>
          <a:p>
            <a:pPr algn="l"/>
            <a:r>
              <a:rPr lang="ru-RU" b="1" dirty="0"/>
              <a:t>	Вряд ли кого оставят равнодушными умные, проникновенные рассказы ветеранов о пережитом, о друзьях-товарищах.</a:t>
            </a:r>
          </a:p>
          <a:p>
            <a:pPr algn="l"/>
            <a:r>
              <a:rPr lang="ru-RU" b="1" dirty="0"/>
              <a:t>	Книга адресована всем тем, кому дорога память о поколении, вынесшем на своих плечах все тяготы прошедшей войны, отвоевавшем современному поколению свободу и независимость.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F50B8C-00E1-457A-9765-D1C23A58F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2" y="176329"/>
            <a:ext cx="1928248" cy="28687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F70D77-7270-4497-8DAE-DF5E85C26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743">
            <a:off x="308926" y="3221370"/>
            <a:ext cx="1058236" cy="15624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6D9F9F-0141-417C-A6FD-6A9B1D016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856">
            <a:off x="1210906" y="3797423"/>
            <a:ext cx="765274" cy="11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CCFDBC-B695-46B8-9E3F-D975FCE8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3515F-2DBC-417B-AF8A-B481D9503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0753" y="422733"/>
            <a:ext cx="8664606" cy="1823317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Воинская слава Алтая: подвиг, герои, память / Управление Алтайского края по культуре и архивному делу. – Барнаул: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Алт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Дом печати, 2015, 256с.: ил.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55D061-CBE1-4311-AF7A-A48ED4AB0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1258" y="2565647"/>
            <a:ext cx="9293492" cy="31160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	</a:t>
            </a:r>
            <a:r>
              <a:rPr lang="ru-RU" b="1" dirty="0"/>
              <a:t>В книге представлены биографические сведения о наших земляках – Героях Советского Союза. При создании книги учитывалось место рождения и место призыва.</a:t>
            </a:r>
          </a:p>
          <a:p>
            <a:pPr algn="l"/>
            <a:r>
              <a:rPr lang="ru-RU" b="1" dirty="0"/>
              <a:t>	При составлении биографических данных Героев Советского Союза использовались оцифрованные фонды Центрального архива Министерства обороны Российской Федерации, фотодокументы Алтайского государственного краеведческого музея и муниципальных музеев. Воинские звания указаны на момент представления к званию Героя Советского Союза.</a:t>
            </a:r>
          </a:p>
          <a:p>
            <a:pPr algn="l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D342C6-9059-4BE3-A3D0-D48C8CF8C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245" y="822229"/>
            <a:ext cx="2756570" cy="19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969F12-D6E0-4ED3-8383-6D3BD6454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9CBC2-A224-4453-860F-C558BC4CC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811" y="363984"/>
            <a:ext cx="9312675" cy="145815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	</a:t>
            </a: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Воинская слава Алтая / Издание управления Алтайского края по культуре и архитектурному делу. – Барнаул: Алтайский дом печати, 2010. – 540с., ил.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A4B3D7-6D6E-4118-B40E-9457F0760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8811" y="1902291"/>
            <a:ext cx="9144000" cy="41966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/>
              <a:t>	</a:t>
            </a:r>
            <a:r>
              <a:rPr lang="ru-RU" b="1" dirty="0"/>
              <a:t>Имена наших земляков, погибших в годы Великой Отечественной войны, увековечены почти на тысяче памятников и мемориалов Славы, расположенных на территории Алтайского края. Каждый год, 9 мая, жители края приходят к этим священным местам, чтобы вспомнить тех, кто не вернулся с войны.</a:t>
            </a:r>
          </a:p>
          <a:p>
            <a:pPr algn="just"/>
            <a:r>
              <a:rPr lang="ru-RU" b="1" dirty="0"/>
              <a:t>	В иллюстрированном издании, посвященном событиям Великой Отечественной войны, представлены мемориальные комплексы, расположенные в городах и районных центрах края.</a:t>
            </a:r>
          </a:p>
          <a:p>
            <a:pPr algn="just"/>
            <a:r>
              <a:rPr lang="ru-RU" b="1" dirty="0"/>
              <a:t>	При размещении в издании сведений о Героях Советского Союза и полных кавалерах ордена Славы учитывались данные о месте рождения и призыва, а также наличие мемориальных знаков, увековечивающих память об этих воинах.</a:t>
            </a:r>
          </a:p>
          <a:p>
            <a:pPr algn="l"/>
            <a:r>
              <a:rPr lang="ru-RU" dirty="0"/>
              <a:t>	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615779-1A4C-421C-9CBA-C077E9EC0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4" y="218908"/>
            <a:ext cx="1657164" cy="2450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FBE74E-54A6-4B1F-B3F3-86627C02F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1042">
            <a:off x="283379" y="2846288"/>
            <a:ext cx="1341235" cy="22850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2FD059-3672-458E-9F6D-CEABAA5A3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5322">
            <a:off x="1230389" y="3353464"/>
            <a:ext cx="1429862" cy="20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092BB0-2A16-4831-AE2E-D5D117B3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99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50B4-F6B8-4C6C-AB5F-761AC8BD4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7589" y="372862"/>
            <a:ext cx="8913180" cy="2441359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Памятники Великой Отечественной войны на территории Алтайского края: справочное издание / сост.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М.А.Целищева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Д.С.Калашников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– Барнаул; Управление Алтайского края по культуре; НПЦ «Наследие». – Барнаул, 2008. – 246с.: ил.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584F3F-649D-4100-98E4-BC96491E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10410601" cy="1196266"/>
          </a:xfrm>
        </p:spPr>
        <p:txBody>
          <a:bodyPr/>
          <a:lstStyle/>
          <a:p>
            <a:pPr algn="l"/>
            <a:r>
              <a:rPr lang="ru-RU" b="1" dirty="0"/>
              <a:t>	В издание вошли фотографии мемориалов и памятников Великой Отечественной войны, расположенных на территории Алтайского края, стоящих на государственном учете.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8F4E2C-7102-4CCC-BEA0-6AA6F0D49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652" y="641577"/>
            <a:ext cx="2782757" cy="198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5693D-1BC0-40A6-BE74-62C07132A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847EA5-9853-4E11-8326-72B0527E7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B4C08-E025-40FF-8DE3-C9D95D94F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82"/>
            <a:ext cx="12192000" cy="69389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26466F-C359-4B69-96B4-A9FDFCEF4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318" y="561181"/>
            <a:ext cx="3870665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791085-16C3-4D05-A3B9-C09D94A76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4" y="35512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55B4C-4B1D-4E93-9883-3ECC54018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451" y="816746"/>
            <a:ext cx="8522564" cy="124287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Гаврилов, Н.С. Алтай в Великой Отечественной войне /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Н.С.Гаврилов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– Барнаул: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Алт.кн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изд-во, 1990. – 248с.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5B7C46-20E8-4923-80CF-2F9DC814E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0451" y="2290439"/>
            <a:ext cx="7972147" cy="29196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/>
              <a:t>	Заметный вклад в общее дело Победы внес Алтайский край. С первых дней войны его промышленные предприятия наладили производство оружия и боеприпасов, которые нарастающим потоком шли на фронт. Алтай являлся одной из важнейших продовольственных баз страны. Он дал армии и флоту более 500 тыс. воинов. На его территории были сформированы многие воинские части. Все они приняли активное участие в вооруженной борьбе с немецко-фашистскими захватчиками, отмечены боевыми наградами и почетными наименованиями. Четыре дивизии стали гвардейскими. Сибирские соединения сыграли особую роль в разгроме врага под Москвой, Ленинградом и Сталинградом.</a:t>
            </a:r>
          </a:p>
          <a:p>
            <a:pPr algn="just"/>
            <a:r>
              <a:rPr lang="ru-RU" sz="2000" b="1" dirty="0"/>
              <a:t>	В книге собран богатый фактический материал. Для широкого круга читателей.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7189AC-D60D-4E9C-A680-8E3DC1CB2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7" y="328474"/>
            <a:ext cx="1839471" cy="26721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6D8567-7BEF-4904-9911-1B410CEDC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56617">
            <a:off x="298004" y="3328017"/>
            <a:ext cx="1582019" cy="14381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4D4D31-9974-4FDA-AAF8-1FC796DCC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14" y="4544935"/>
            <a:ext cx="1816963" cy="12850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70DD20-B615-4CBA-9B7E-4AD23AB28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6425">
            <a:off x="1316857" y="3657789"/>
            <a:ext cx="1603899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678DB-5E69-4673-B585-5AFD5AA0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D8437-1D7B-4795-B63F-027CF36DE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015" y="406400"/>
            <a:ext cx="8910220" cy="16557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Кобелев, А.И. Звезды доблести ратной. В двух томах. Том 1 /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А.И.Кобелев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– Барнаул: ОАО «Алтайский дом печати», 2020. – 584с., ил.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F7ACE3-F8DF-4136-8044-1C8D11EBE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5033" y="2745742"/>
            <a:ext cx="9348185" cy="3195638"/>
          </a:xfrm>
        </p:spPr>
        <p:txBody>
          <a:bodyPr/>
          <a:lstStyle/>
          <a:p>
            <a:pPr algn="just"/>
            <a:r>
              <a:rPr lang="ru-RU" b="1" dirty="0"/>
              <a:t>	В двухтомнике представлены все Герои Советского Союза и полные кавалеры ордена Славы, чья жизнь была связана с Алтаем.</a:t>
            </a:r>
          </a:p>
          <a:p>
            <a:pPr algn="just"/>
            <a:r>
              <a:rPr lang="ru-RU" b="1" dirty="0"/>
              <a:t>	В издании прослеживается подвиг, жизнь и судьба 556 чудо-богатырей: 424 Героев Советского Союза, 85 кавалеров ордена Славы </a:t>
            </a:r>
            <a:r>
              <a:rPr lang="en-US" b="1" dirty="0"/>
              <a:t>I</a:t>
            </a:r>
            <a:r>
              <a:rPr lang="ru-RU" b="1" dirty="0"/>
              <a:t> степени и 47 воинов, не получивших звания Героя.</a:t>
            </a:r>
          </a:p>
          <a:p>
            <a:pPr algn="just"/>
            <a:r>
              <a:rPr lang="ru-RU" b="1" dirty="0"/>
              <a:t>	Это энциклопедия героизма, подвига и славы Алтая.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CF2F21-939F-43B8-9D14-63AB6CDAA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5" y="221942"/>
            <a:ext cx="1943627" cy="30340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33A0E8-F811-49DD-BDDC-E328209F9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651">
            <a:off x="463702" y="3429000"/>
            <a:ext cx="743662" cy="1151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D553BE-1EE3-4883-9D12-3C545019E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26" y="3666477"/>
            <a:ext cx="882426" cy="13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36CFC-8C52-41A3-A32E-8DFB4E6C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EC138-3D6D-4F35-83CE-B86F70DB8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833" y="319766"/>
            <a:ext cx="8839200" cy="205057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Коган, М.Л.  Алтайские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девизии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в боевых операциях Великой Отечественной войны 1941-1945 годов /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М.Л.Коган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– Барнаул: ОАО «Алтайский полиграфический комбинат», 1997. – 188с.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DE485C-D0A9-4D92-A6E1-C6C7D5578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56264"/>
            <a:ext cx="10221157" cy="2521258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	</a:t>
            </a:r>
            <a:r>
              <a:rPr lang="ru-RU" b="1" dirty="0"/>
              <a:t>В настоящем издании отражено участие в боевых операциях Великой Отечественной войны сформированных на Алтае дивизий, а также двух отдельных бригад, которые в ходе войны были преобразованы в дивизии.</a:t>
            </a:r>
          </a:p>
          <a:p>
            <a:pPr algn="l"/>
            <a:r>
              <a:rPr lang="ru-RU" b="1" dirty="0"/>
              <a:t>	В первой и второй части книги освещены боевые операции освобождения городов, областных центров и столиц иных субъектов Российской Федерации, а также столиц зарубежных государств. Книга содержит схемы сражений, алфавитный список Героев Советского Союза алтайских дивизий.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C00FC6-A0DD-4706-A7F7-C975EE637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2" y="230819"/>
            <a:ext cx="2114678" cy="262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BC4C81-BA81-47EB-BECE-323DCB1D8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89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7BC6A-02EE-4015-A387-078829508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8510" y="341128"/>
            <a:ext cx="7729490" cy="143440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Сомов, К.К. Сибирский батальон /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К.К.Сомов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– Барнаул: ОАО «ИПП «Алтай», 2011. – 176с.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CC8650-CB33-4BF8-8C12-A98B1E938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2934" y="2006353"/>
            <a:ext cx="9385488" cy="293850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800" b="1" i="1" dirty="0">
                <a:latin typeface="Monotype Corsiva" panose="03010101010201010101" pitchFamily="66" charset="0"/>
              </a:rPr>
              <a:t>Памяти бойцов из семнадцати районов Алтая, чей эшелон ушел 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1800" b="1" i="1" dirty="0">
                <a:latin typeface="Monotype Corsiva" panose="03010101010201010101" pitchFamily="66" charset="0"/>
              </a:rPr>
              <a:t>из Бийска 19 августа 1941 года. На Запал и в бессмертие…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endParaRPr lang="ru-RU" sz="1800" b="1" i="1" dirty="0">
              <a:latin typeface="Monotype Corsiva" panose="03010101010201010101" pitchFamily="66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b="1" i="1" dirty="0">
                <a:latin typeface="Monotype Corsiva" panose="03010101010201010101" pitchFamily="66" charset="0"/>
              </a:rPr>
              <a:t>	</a:t>
            </a:r>
            <a:r>
              <a:rPr lang="ru-RU" b="1" dirty="0"/>
              <a:t>В книге рассказывается о бойцах Сибирского батальона, совершивших массовый подвиг осенью 1941 года в Карелии, поиске их родственников и увековечивании памяти павших солдат в послевоенные годы.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A11ABE-48E8-4B7D-AABF-F09A76E20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8" y="341128"/>
            <a:ext cx="2280394" cy="29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49F863-B989-4553-BB6F-C1F40ECE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98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97752-0B34-4F10-BFF9-78528D822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812" y="452761"/>
            <a:ext cx="8868792" cy="1748901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Карначев, М.Т. Они защищали Родину / М.Т.Карначев, В.М. Шелудченко. – Барнаул: ОАО «Алтайский Дом печати», 2005. – 288с.: ил.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3BC3B0-615C-485B-ADBC-1BF9ABF4F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7284" y="2201662"/>
            <a:ext cx="8753383" cy="357770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	</a:t>
            </a:r>
            <a:r>
              <a:rPr lang="ru-RU" b="1" dirty="0"/>
              <a:t>В книге описаны боевые действия 15-ти войсковых соединений (дивизий и бригад), сформированных на Алтае и принимавших активное участие в борьбе с немецко-фашистскими захватчиками в годы Великой Отечественной войны.</a:t>
            </a:r>
          </a:p>
          <a:p>
            <a:pPr algn="l"/>
            <a:r>
              <a:rPr lang="ru-RU" b="1" dirty="0"/>
              <a:t>	Основными источниками для освещения боевых событий послужили архивные материалы, представленные генерал-майором Михаилом Титовичем Карначевым. Кроме этого, в книгу включены воспоминания и отзывы о мужестве и героизме воинов Алтая.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D67A36-6C73-4FAA-A03B-2F864FCFB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" y="198638"/>
            <a:ext cx="1903678" cy="29440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07EE12-B38F-4298-A07D-D139F5047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873">
            <a:off x="494324" y="3293614"/>
            <a:ext cx="1315689" cy="1713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A8C841-0589-43C4-8D2B-EE8032DF0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66140">
            <a:off x="1669505" y="3973231"/>
            <a:ext cx="1114461" cy="13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A65BE0-6A76-4E1C-98B9-E6AB4450F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A8E07-C35E-46A8-B330-F7301C665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546" y="310719"/>
            <a:ext cx="8993079" cy="179329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Муравлёв, А.С. Неизвестный Алтай. Лихолетье войны /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А.С.Муравлёв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– Барнаул: ОАО «ИПП Алтай», 2010. – 264с.: ил.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C89481-F5CF-46D6-AADF-14195D5F2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4827" y="2104008"/>
            <a:ext cx="9526973" cy="36931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	</a:t>
            </a:r>
            <a:r>
              <a:rPr lang="ru-RU" b="1" dirty="0"/>
              <a:t>Документальная книга очерков о фронтовиках и тружениках тыла Алтая.</a:t>
            </a:r>
          </a:p>
          <a:p>
            <a:pPr algn="l"/>
            <a:r>
              <a:rPr lang="ru-RU" b="1" dirty="0"/>
              <a:t>	Вероятно, немногие знают, что жители Алтайского края стали прототипами целой плеяды героев Второй мировой войны: памятников «Алёша» – в болгарском г. Пловдив; «Родина-мать» – в Волгограде; художественного прообраза Василия Тёркина и героев фильмов «Четыре танкиста и собака» и «Чистое небо».</a:t>
            </a:r>
          </a:p>
          <a:p>
            <a:pPr algn="l"/>
            <a:r>
              <a:rPr lang="ru-RU" b="1" dirty="0"/>
              <a:t>	Самый известный уроженец Алтая - Михаил Калашников:  изобретатель всемирно известного автомата «Калашников», единственный из когда-либо живших в крае, внесён в энциклопедию «100 великих россиян». Книга содержит большое количество фотографий, архивных материалов.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C7FB2C-73AE-40DA-B6CD-0F4BDA3B4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109" y="691102"/>
            <a:ext cx="2756814" cy="18181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EF446E-76AC-45F3-AC27-987175C4C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" y="3200399"/>
            <a:ext cx="1280177" cy="17932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3537D1-EA0F-451C-8BD0-FA4A13922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687" y="4097044"/>
            <a:ext cx="1009709" cy="14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11B5E-FF83-46BE-B300-55C64474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255AD-F024-477A-8BF3-D54F3964E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938" y="195233"/>
            <a:ext cx="8873545" cy="213416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Рубцовчане на фронтах войны. 1941-1945: сборник статей / Центральная городская библиотека: сост. Е.Н. Кайгородова, И.С. Павловская, Т.В. Хашина, Г.И. Качанова. – Рубцовск: Рубц. типография, 2005. – 225с.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2825CC-0D78-4A73-917B-510FF2722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9530" y="2760955"/>
            <a:ext cx="8988953" cy="2894121"/>
          </a:xfrm>
        </p:spPr>
        <p:txBody>
          <a:bodyPr/>
          <a:lstStyle/>
          <a:p>
            <a:pPr algn="l"/>
            <a:r>
              <a:rPr lang="ru-RU" b="1" dirty="0"/>
              <a:t>	В сборнике собраны материалы о воинах-рубцовчанах – участниках Великой Отечественной войны. Особенность издания – многообразие жанров: воспоминания, очерки, статьи, письма, фотографии, опубликованные в разное время, начиная с середины 60-х годов ХХ в., , а также не публиковавшиеся ранее. Рубцовчане внесли свой достойный вклад в Победу, и задача сборника – рассказать о нём.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5098BA-939C-43CB-977A-D92DA8141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5" y="195233"/>
            <a:ext cx="2052535" cy="30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A4E4A-830A-4907-9C3E-0D43AE27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E22DD-A9F9-4EBC-9590-AA94CAA03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0853" y="404335"/>
            <a:ext cx="8975325" cy="203702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Книга памяти: об учителях – участниках Великой Отечественной войны, работавших в школах города Рубцовска/  сост.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В.Н.Тибекина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. – Рубцовск: ООО «Выбор», 2010. – 180с.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9115FD-50A0-42C1-AA0E-85E67DAA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3918" y="2441359"/>
            <a:ext cx="8691239" cy="3087611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/>
              <a:t>	Книга создана на материале, собранном коллективами школ города, ветеранами педагогического труда </a:t>
            </a:r>
            <a:r>
              <a:rPr lang="ru-RU" b="1" dirty="0" err="1"/>
              <a:t>Болотовой</a:t>
            </a:r>
            <a:r>
              <a:rPr lang="ru-RU" b="1" dirty="0"/>
              <a:t> Н.С., </a:t>
            </a:r>
            <a:r>
              <a:rPr lang="ru-RU" b="1" dirty="0" err="1"/>
              <a:t>Мясоедовой</a:t>
            </a:r>
            <a:r>
              <a:rPr lang="ru-RU" b="1" dirty="0"/>
              <a:t> Н.П., Немилостивой Л.Ф., Поповой Т.Т. И другими.</a:t>
            </a:r>
          </a:p>
          <a:p>
            <a:pPr algn="l"/>
            <a:r>
              <a:rPr lang="ru-RU" b="1" dirty="0"/>
              <a:t>	В книге Памяти содержатся фамилии учителей, которые родились в г. Рубцовске, жили и работали до и после войны, а также есть имена и тех, кто приехал в наш город после войны и пришел на работу в образовательные учреждения города. Это особая летопись войны – благодарная память об Учителе – воине, патриоте, защитнике Родины.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0B9ED0-7661-499A-9A19-86D9A524D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6" y="323373"/>
            <a:ext cx="2176823" cy="31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1377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Monotype Corsiva</vt:lpstr>
      <vt:lpstr>Тема Office</vt:lpstr>
      <vt:lpstr>Алтай в годы Великой Отечественной войны К 80-летию Победы в Великой Отечественной войне посвящается (Обзор книг)</vt:lpstr>
      <vt:lpstr>Гаврилов, Н.С. Алтай в Великой Отечественной войне / Н.С.Гаврилов. – Барнаул: Алт.кн. изд-во, 1990. – 248с.</vt:lpstr>
      <vt:lpstr>Кобелев, А.И. Звезды доблести ратной. В двух томах. Том 1 / А.И.Кобелев. – Барнаул: ОАО «Алтайский дом печати», 2020. – 584с., ил.</vt:lpstr>
      <vt:lpstr>Коган, М.Л.  Алтайские девизии в боевых операциях Великой Отечественной войны 1941-1945 годов / М.Л.Коган. – Барнаул: ОАО «Алтайский полиграфический комбинат», 1997. – 188с.</vt:lpstr>
      <vt:lpstr>Сомов, К.К. Сибирский батальон / К.К.Сомов. – Барнаул: ОАО «ИПП «Алтай», 2011. – 176с.</vt:lpstr>
      <vt:lpstr>Карначев, М.Т. Они защищали Родину / М.Т.Карначев, В.М. Шелудченко. – Барнаул: ОАО «Алтайский Дом печати», 2005. – 288с.: ил.</vt:lpstr>
      <vt:lpstr>Муравлёв, А.С. Неизвестный Алтай. Лихолетье войны / А.С.Муравлёв. – Барнаул: ОАО «ИПП Алтай», 2010. – 264с.: ил.</vt:lpstr>
      <vt:lpstr>Рубцовчане на фронтах войны. 1941-1945: сборник статей / Центральная городская библиотека: сост. Е.Н. Кайгородова, И.С. Павловская, Т.В. Хашина, Г.И. Качанова. – Рубцовск: Рубц. типография, 2005. – 225с.</vt:lpstr>
      <vt:lpstr>Книга памяти: об учителях – участниках Великой Отечественной войны, работавших в школах города Рубцовска/  сост. В.Н.Тибекина. – Рубцовск: ООО «Выбор», 2010. – 180с.</vt:lpstr>
      <vt:lpstr>Гриценко, И.Ф. Рубцовчане – кавалеры ордена Славы / И.Ф. Гриценко, В.П. Гриценко – Рубцовск, 2010. – 416с.</vt:lpstr>
      <vt:lpstr>Воинская слава Алтая: подвиг, герои, память / Управление Алтайского края по культуре и архивному делу. – Барнаул: Алт. Дом печати, 2015, 256с.: ил.</vt:lpstr>
      <vt:lpstr> Воинская слава Алтая / Издание управления Алтайского края по культуре и архитектурному делу. – Барнаул: Алтайский дом печати, 2010. – 540с., ил.</vt:lpstr>
      <vt:lpstr>Памятники Великой Отечественной войны на территории Алтайского края: справочное издание / сост. М.А.Целищева, Д.С.Калашников. – Барнаул; Управление Алтайского края по культуре; НПЦ «Наследие». – Барнаул, 2008. – 246с.: ил.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Алтай в годы Великой Отечественной войны (К 80-летию Победы в Великой Отечественной войне)</dc:title>
  <dc:creator>Тушова Тамара Михайловна</dc:creator>
  <cp:lastModifiedBy>Тушова Тамара Михайловна</cp:lastModifiedBy>
  <cp:revision>32</cp:revision>
  <dcterms:created xsi:type="dcterms:W3CDTF">2025-03-27T07:15:47Z</dcterms:created>
  <dcterms:modified xsi:type="dcterms:W3CDTF">2025-03-31T06:10:14Z</dcterms:modified>
</cp:coreProperties>
</file>